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76" r:id="rId2"/>
    <p:sldId id="27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16256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-1002" y="642"/>
      </p:cViewPr>
      <p:guideLst>
        <p:guide orient="horz" pos="512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660416"/>
            <a:ext cx="10363200" cy="5659496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8538164"/>
            <a:ext cx="9144000" cy="3924769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376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75198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865481"/>
            <a:ext cx="2628900" cy="13776209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865481"/>
            <a:ext cx="7734300" cy="13776209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89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05604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52716"/>
            <a:ext cx="10515600" cy="6762043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0878731"/>
            <a:ext cx="10515600" cy="355599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49134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327407"/>
            <a:ext cx="5181600" cy="10314283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327407"/>
            <a:ext cx="5181600" cy="10314283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40906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65485"/>
            <a:ext cx="10515600" cy="3142075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984979"/>
            <a:ext cx="5157787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937956"/>
            <a:ext cx="5157787" cy="87338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984979"/>
            <a:ext cx="5183188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937956"/>
            <a:ext cx="5183188" cy="87338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5988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6890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59402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340567"/>
            <a:ext cx="6172200" cy="1155229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40725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340567"/>
            <a:ext cx="6172200" cy="1155229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34923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865485"/>
            <a:ext cx="10515600" cy="3142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327407"/>
            <a:ext cx="10515600" cy="10314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1F1E7-526B-44E7-A959-B68E009E376E}" type="datetimeFigureOut">
              <a:rPr lang="th-TH" smtClean="0"/>
              <a:t>01/02/60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5066908"/>
            <a:ext cx="41148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28452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 flipH="1">
            <a:off x="4233672" y="7519416"/>
            <a:ext cx="67056" cy="3078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4087712" y="6950964"/>
            <a:ext cx="179488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จังหวัดกาฬสินธุ์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11"/>
          <p:cNvCxnSpPr/>
          <p:nvPr/>
        </p:nvCxnSpPr>
        <p:spPr>
          <a:xfrm>
            <a:off x="4226568" y="8957564"/>
            <a:ext cx="179488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>
            <a:off x="5949684" y="10659364"/>
            <a:ext cx="179488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>
            <a:off x="4166954" y="11363452"/>
            <a:ext cx="298716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>
            <a:off x="5740712" y="11462004"/>
            <a:ext cx="298716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>
            <a:off x="8305318" y="8892540"/>
            <a:ext cx="179488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 rot="-840000" flipH="1">
            <a:off x="8600837" y="7925479"/>
            <a:ext cx="131236" cy="252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1"/>
          <p:cNvCxnSpPr/>
          <p:nvPr/>
        </p:nvCxnSpPr>
        <p:spPr>
          <a:xfrm>
            <a:off x="8980231" y="9886768"/>
            <a:ext cx="89744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1"/>
          <p:cNvCxnSpPr/>
          <p:nvPr/>
        </p:nvCxnSpPr>
        <p:spPr>
          <a:xfrm>
            <a:off x="1656569" y="5303592"/>
            <a:ext cx="288345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1"/>
          <p:cNvCxnSpPr/>
          <p:nvPr/>
        </p:nvCxnSpPr>
        <p:spPr>
          <a:xfrm>
            <a:off x="3903625" y="5862392"/>
            <a:ext cx="184087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ลูกศรเชื่อมต่อแบบตรง 11"/>
          <p:cNvCxnSpPr/>
          <p:nvPr/>
        </p:nvCxnSpPr>
        <p:spPr>
          <a:xfrm flipH="1">
            <a:off x="4978400" y="4621420"/>
            <a:ext cx="122654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1"/>
          <p:cNvCxnSpPr/>
          <p:nvPr/>
        </p:nvCxnSpPr>
        <p:spPr>
          <a:xfrm flipH="1">
            <a:off x="4465670" y="6210735"/>
            <a:ext cx="122654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 flipH="1">
            <a:off x="2208699" y="6950964"/>
            <a:ext cx="122654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>
            <a:off x="1863879" y="8202892"/>
            <a:ext cx="0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1"/>
          <p:cNvCxnSpPr/>
          <p:nvPr/>
        </p:nvCxnSpPr>
        <p:spPr>
          <a:xfrm rot="1200000">
            <a:off x="6880081" y="11701488"/>
            <a:ext cx="298716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24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>
            <a:off x="5142194" y="3989179"/>
            <a:ext cx="179106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จังหวัดยโสธร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4" name="ลูกศรเชื่อมต่อแบบตรง 11"/>
          <p:cNvCxnSpPr/>
          <p:nvPr/>
        </p:nvCxnSpPr>
        <p:spPr>
          <a:xfrm rot="360000" flipH="1">
            <a:off x="5333347" y="5575082"/>
            <a:ext cx="102906" cy="2792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1"/>
          <p:cNvCxnSpPr/>
          <p:nvPr/>
        </p:nvCxnSpPr>
        <p:spPr>
          <a:xfrm rot="540000">
            <a:off x="5123255" y="6985000"/>
            <a:ext cx="0" cy="2792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>
            <a:off x="5253589" y="8434520"/>
            <a:ext cx="196978" cy="1379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>
            <a:off x="5907098" y="9056820"/>
            <a:ext cx="100004" cy="275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>
            <a:off x="6351598" y="9803747"/>
            <a:ext cx="100004" cy="275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>
            <a:off x="6808798" y="10946747"/>
            <a:ext cx="37940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 rot="-600000">
            <a:off x="3386617" y="9433442"/>
            <a:ext cx="100004" cy="275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 rot="-600000">
            <a:off x="4110516" y="10638942"/>
            <a:ext cx="100004" cy="275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 rot="-1560000">
            <a:off x="5166760" y="12289941"/>
            <a:ext cx="100004" cy="275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1"/>
          <p:cNvCxnSpPr/>
          <p:nvPr/>
        </p:nvCxnSpPr>
        <p:spPr>
          <a:xfrm rot="-1560000">
            <a:off x="6275399" y="12937641"/>
            <a:ext cx="100004" cy="275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11"/>
          <p:cNvCxnSpPr/>
          <p:nvPr/>
        </p:nvCxnSpPr>
        <p:spPr>
          <a:xfrm flipH="1">
            <a:off x="6705600" y="13646618"/>
            <a:ext cx="200202" cy="2479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11"/>
          <p:cNvCxnSpPr/>
          <p:nvPr/>
        </p:nvCxnSpPr>
        <p:spPr>
          <a:xfrm>
            <a:off x="1902929" y="6485120"/>
            <a:ext cx="73190" cy="2716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11"/>
          <p:cNvCxnSpPr/>
          <p:nvPr/>
        </p:nvCxnSpPr>
        <p:spPr>
          <a:xfrm rot="660000" flipH="1">
            <a:off x="1877529" y="7886006"/>
            <a:ext cx="33019" cy="2716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11"/>
          <p:cNvCxnSpPr/>
          <p:nvPr/>
        </p:nvCxnSpPr>
        <p:spPr>
          <a:xfrm>
            <a:off x="1829739" y="5740456"/>
            <a:ext cx="73190" cy="2716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11"/>
          <p:cNvCxnSpPr/>
          <p:nvPr/>
        </p:nvCxnSpPr>
        <p:spPr>
          <a:xfrm>
            <a:off x="7239799" y="3754424"/>
            <a:ext cx="73190" cy="2716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11"/>
          <p:cNvCxnSpPr/>
          <p:nvPr/>
        </p:nvCxnSpPr>
        <p:spPr>
          <a:xfrm rot="1020000">
            <a:off x="7326488" y="5049824"/>
            <a:ext cx="73190" cy="2716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11"/>
          <p:cNvCxnSpPr/>
          <p:nvPr/>
        </p:nvCxnSpPr>
        <p:spPr>
          <a:xfrm flipH="1">
            <a:off x="6712092" y="6542976"/>
            <a:ext cx="222907" cy="2811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11"/>
          <p:cNvCxnSpPr/>
          <p:nvPr/>
        </p:nvCxnSpPr>
        <p:spPr>
          <a:xfrm flipH="1">
            <a:off x="6319344" y="7863776"/>
            <a:ext cx="222907" cy="2811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11"/>
          <p:cNvCxnSpPr/>
          <p:nvPr/>
        </p:nvCxnSpPr>
        <p:spPr>
          <a:xfrm rot="-1380000">
            <a:off x="2700817" y="8309970"/>
            <a:ext cx="100004" cy="275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>
            <a:off x="3739794" y="5970428"/>
            <a:ext cx="224707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7895100" y="3791164"/>
            <a:ext cx="87920" cy="3122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จังหวัดร้อยเอ็ด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11"/>
          <p:cNvCxnSpPr/>
          <p:nvPr/>
        </p:nvCxnSpPr>
        <p:spPr>
          <a:xfrm flipH="1">
            <a:off x="7798085" y="5227834"/>
            <a:ext cx="97015" cy="2380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 rot="600000">
            <a:off x="7972746" y="6606284"/>
            <a:ext cx="144000" cy="180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>
            <a:off x="8370870" y="7415369"/>
            <a:ext cx="11472" cy="2022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 flipH="1">
            <a:off x="8131281" y="8297235"/>
            <a:ext cx="114587" cy="2022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>
            <a:off x="8650840" y="9331666"/>
            <a:ext cx="252571" cy="2022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>
            <a:off x="9316948" y="10192983"/>
            <a:ext cx="126285" cy="2022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1"/>
          <p:cNvCxnSpPr/>
          <p:nvPr/>
        </p:nvCxnSpPr>
        <p:spPr>
          <a:xfrm>
            <a:off x="9859766" y="11085122"/>
            <a:ext cx="126285" cy="2022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9"/>
          <p:cNvCxnSpPr/>
          <p:nvPr/>
        </p:nvCxnSpPr>
        <p:spPr>
          <a:xfrm flipV="1">
            <a:off x="4816869" y="5970428"/>
            <a:ext cx="224707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9"/>
          <p:cNvCxnSpPr/>
          <p:nvPr/>
        </p:nvCxnSpPr>
        <p:spPr>
          <a:xfrm>
            <a:off x="5709009" y="5765253"/>
            <a:ext cx="224707" cy="205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9"/>
          <p:cNvCxnSpPr/>
          <p:nvPr/>
        </p:nvCxnSpPr>
        <p:spPr>
          <a:xfrm>
            <a:off x="6888825" y="6736919"/>
            <a:ext cx="112353" cy="205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9"/>
          <p:cNvCxnSpPr/>
          <p:nvPr/>
        </p:nvCxnSpPr>
        <p:spPr>
          <a:xfrm>
            <a:off x="7059732" y="8194647"/>
            <a:ext cx="112353" cy="205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9"/>
          <p:cNvCxnSpPr/>
          <p:nvPr/>
        </p:nvCxnSpPr>
        <p:spPr>
          <a:xfrm>
            <a:off x="7638841" y="8963497"/>
            <a:ext cx="112353" cy="205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9"/>
          <p:cNvCxnSpPr/>
          <p:nvPr/>
        </p:nvCxnSpPr>
        <p:spPr>
          <a:xfrm>
            <a:off x="2828824" y="10317231"/>
            <a:ext cx="112353" cy="205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9"/>
          <p:cNvCxnSpPr/>
          <p:nvPr/>
        </p:nvCxnSpPr>
        <p:spPr>
          <a:xfrm>
            <a:off x="3821325" y="10821677"/>
            <a:ext cx="168530" cy="205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9"/>
          <p:cNvCxnSpPr/>
          <p:nvPr/>
        </p:nvCxnSpPr>
        <p:spPr>
          <a:xfrm flipV="1">
            <a:off x="4970016" y="11146766"/>
            <a:ext cx="280078" cy="1228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9"/>
          <p:cNvCxnSpPr/>
          <p:nvPr/>
        </p:nvCxnSpPr>
        <p:spPr>
          <a:xfrm>
            <a:off x="1799696" y="11269572"/>
            <a:ext cx="112353" cy="205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9"/>
          <p:cNvCxnSpPr/>
          <p:nvPr/>
        </p:nvCxnSpPr>
        <p:spPr>
          <a:xfrm flipV="1">
            <a:off x="3092528" y="11407331"/>
            <a:ext cx="112353" cy="1921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9"/>
          <p:cNvCxnSpPr/>
          <p:nvPr/>
        </p:nvCxnSpPr>
        <p:spPr>
          <a:xfrm>
            <a:off x="4173077" y="9607615"/>
            <a:ext cx="168530" cy="205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9"/>
          <p:cNvCxnSpPr/>
          <p:nvPr/>
        </p:nvCxnSpPr>
        <p:spPr>
          <a:xfrm rot="-1260000">
            <a:off x="5208998" y="10292666"/>
            <a:ext cx="168530" cy="205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9"/>
          <p:cNvCxnSpPr/>
          <p:nvPr/>
        </p:nvCxnSpPr>
        <p:spPr>
          <a:xfrm>
            <a:off x="5872072" y="10904137"/>
            <a:ext cx="115432" cy="2102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ลูกศรเชื่อมต่อแบบตรง 9"/>
          <p:cNvCxnSpPr/>
          <p:nvPr/>
        </p:nvCxnSpPr>
        <p:spPr>
          <a:xfrm>
            <a:off x="6929916" y="11465743"/>
            <a:ext cx="200076" cy="1337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9"/>
          <p:cNvCxnSpPr/>
          <p:nvPr/>
        </p:nvCxnSpPr>
        <p:spPr>
          <a:xfrm>
            <a:off x="8090185" y="11708899"/>
            <a:ext cx="200076" cy="1337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ลูกศรเชื่อมต่อแบบตรง 9"/>
          <p:cNvCxnSpPr/>
          <p:nvPr/>
        </p:nvCxnSpPr>
        <p:spPr>
          <a:xfrm>
            <a:off x="3154081" y="12489559"/>
            <a:ext cx="313019" cy="668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9"/>
          <p:cNvCxnSpPr/>
          <p:nvPr/>
        </p:nvCxnSpPr>
        <p:spPr>
          <a:xfrm>
            <a:off x="4797036" y="12422668"/>
            <a:ext cx="313019" cy="668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ลูกศรเชื่อมต่อแบบตรง 9"/>
          <p:cNvCxnSpPr/>
          <p:nvPr/>
        </p:nvCxnSpPr>
        <p:spPr>
          <a:xfrm>
            <a:off x="7305077" y="12517027"/>
            <a:ext cx="313019" cy="668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>
            <a:off x="2394857" y="7723415"/>
            <a:ext cx="290286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จังหวัดเลย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11"/>
          <p:cNvCxnSpPr/>
          <p:nvPr/>
        </p:nvCxnSpPr>
        <p:spPr>
          <a:xfrm>
            <a:off x="3367314" y="8369155"/>
            <a:ext cx="290286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 rot="-900000" flipH="1">
            <a:off x="4695371" y="8429099"/>
            <a:ext cx="28665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 flipH="1" flipV="1">
            <a:off x="5807528" y="8864601"/>
            <a:ext cx="174172" cy="2031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 rot="1080000" flipV="1">
            <a:off x="3404064" y="11261736"/>
            <a:ext cx="1" cy="2511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 flipV="1">
            <a:off x="3447607" y="10385436"/>
            <a:ext cx="1" cy="2444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 flipV="1">
            <a:off x="3657600" y="8690430"/>
            <a:ext cx="101600" cy="2444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11"/>
          <p:cNvCxnSpPr/>
          <p:nvPr/>
        </p:nvCxnSpPr>
        <p:spPr>
          <a:xfrm rot="-1560000" flipV="1">
            <a:off x="4018639" y="7505555"/>
            <a:ext cx="290286" cy="1141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11"/>
          <p:cNvCxnSpPr/>
          <p:nvPr/>
        </p:nvCxnSpPr>
        <p:spPr>
          <a:xfrm rot="-1560000" flipV="1">
            <a:off x="4976034" y="6578454"/>
            <a:ext cx="290286" cy="1141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11"/>
          <p:cNvCxnSpPr/>
          <p:nvPr/>
        </p:nvCxnSpPr>
        <p:spPr>
          <a:xfrm rot="-1560000" flipV="1">
            <a:off x="6037903" y="5905354"/>
            <a:ext cx="290286" cy="1141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11"/>
          <p:cNvCxnSpPr/>
          <p:nvPr/>
        </p:nvCxnSpPr>
        <p:spPr>
          <a:xfrm flipV="1">
            <a:off x="6738014" y="5048032"/>
            <a:ext cx="260907" cy="1149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11"/>
          <p:cNvCxnSpPr/>
          <p:nvPr/>
        </p:nvCxnSpPr>
        <p:spPr>
          <a:xfrm flipV="1">
            <a:off x="7617767" y="4279900"/>
            <a:ext cx="130454" cy="2607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11"/>
          <p:cNvCxnSpPr/>
          <p:nvPr/>
        </p:nvCxnSpPr>
        <p:spPr>
          <a:xfrm flipV="1">
            <a:off x="9306867" y="3187700"/>
            <a:ext cx="268933" cy="2607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11"/>
          <p:cNvCxnSpPr/>
          <p:nvPr/>
        </p:nvCxnSpPr>
        <p:spPr>
          <a:xfrm>
            <a:off x="5858328" y="10245736"/>
            <a:ext cx="0" cy="2793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11"/>
          <p:cNvCxnSpPr/>
          <p:nvPr/>
        </p:nvCxnSpPr>
        <p:spPr>
          <a:xfrm>
            <a:off x="6338521" y="11166282"/>
            <a:ext cx="176579" cy="1396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11"/>
          <p:cNvCxnSpPr/>
          <p:nvPr/>
        </p:nvCxnSpPr>
        <p:spPr>
          <a:xfrm flipV="1">
            <a:off x="6780177" y="11356780"/>
            <a:ext cx="176579" cy="238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11"/>
          <p:cNvCxnSpPr/>
          <p:nvPr/>
        </p:nvCxnSpPr>
        <p:spPr>
          <a:xfrm flipH="1" flipV="1">
            <a:off x="7281668" y="10738240"/>
            <a:ext cx="194565" cy="238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11"/>
          <p:cNvCxnSpPr/>
          <p:nvPr/>
        </p:nvCxnSpPr>
        <p:spPr>
          <a:xfrm rot="900000" flipH="1" flipV="1">
            <a:off x="8737600" y="9575800"/>
            <a:ext cx="111456" cy="381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ลูกศรเชื่อมต่อแบบตรง 11"/>
          <p:cNvCxnSpPr/>
          <p:nvPr/>
        </p:nvCxnSpPr>
        <p:spPr>
          <a:xfrm flipH="1">
            <a:off x="8156956" y="8940800"/>
            <a:ext cx="313944" cy="50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ลูกศรเชื่อมต่อแบบตรง 11"/>
          <p:cNvCxnSpPr/>
          <p:nvPr/>
        </p:nvCxnSpPr>
        <p:spPr>
          <a:xfrm flipV="1">
            <a:off x="7655256" y="8196642"/>
            <a:ext cx="0" cy="238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ลูกศรเชื่อมต่อแบบตรง 11"/>
          <p:cNvCxnSpPr/>
          <p:nvPr/>
        </p:nvCxnSpPr>
        <p:spPr>
          <a:xfrm flipH="1" flipV="1">
            <a:off x="7629856" y="6686331"/>
            <a:ext cx="92965" cy="238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ลูกศรเชื่อมต่อแบบตรง 11"/>
          <p:cNvCxnSpPr/>
          <p:nvPr/>
        </p:nvCxnSpPr>
        <p:spPr>
          <a:xfrm flipH="1" flipV="1">
            <a:off x="6872783" y="5800939"/>
            <a:ext cx="92965" cy="2383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ลูกศรเชื่อมต่อแบบตรง 11"/>
          <p:cNvCxnSpPr/>
          <p:nvPr/>
        </p:nvCxnSpPr>
        <p:spPr>
          <a:xfrm>
            <a:off x="9311391" y="10976560"/>
            <a:ext cx="129942" cy="2595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ลูกศรเชื่อมต่อแบบตรง 11"/>
          <p:cNvCxnSpPr/>
          <p:nvPr/>
        </p:nvCxnSpPr>
        <p:spPr>
          <a:xfrm rot="-1140000">
            <a:off x="10200391" y="11131941"/>
            <a:ext cx="129942" cy="1994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ลูกศรเชื่อมต่อแบบตรง 11"/>
          <p:cNvCxnSpPr/>
          <p:nvPr/>
        </p:nvCxnSpPr>
        <p:spPr>
          <a:xfrm>
            <a:off x="7582214" y="12589460"/>
            <a:ext cx="129942" cy="2595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ลูกศรเชื่อมต่อแบบตรง 11"/>
          <p:cNvCxnSpPr/>
          <p:nvPr/>
        </p:nvCxnSpPr>
        <p:spPr>
          <a:xfrm flipV="1">
            <a:off x="8470900" y="12725790"/>
            <a:ext cx="279086" cy="177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ลูกศรเชื่อมต่อแบบตรง 11"/>
          <p:cNvCxnSpPr/>
          <p:nvPr/>
        </p:nvCxnSpPr>
        <p:spPr>
          <a:xfrm flipV="1">
            <a:off x="9978504" y="12281290"/>
            <a:ext cx="279086" cy="177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ลูกศรเชื่อมต่อแบบตรง 11"/>
          <p:cNvCxnSpPr/>
          <p:nvPr/>
        </p:nvCxnSpPr>
        <p:spPr>
          <a:xfrm rot="-2340000">
            <a:off x="5229480" y="10296536"/>
            <a:ext cx="0" cy="2793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ลูกศรเชื่อมต่อแบบตรง 11"/>
          <p:cNvCxnSpPr/>
          <p:nvPr/>
        </p:nvCxnSpPr>
        <p:spPr>
          <a:xfrm rot="720000">
            <a:off x="5348949" y="11295162"/>
            <a:ext cx="87916" cy="2750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ลูกศรเชื่อมต่อแบบตรง 11"/>
          <p:cNvCxnSpPr/>
          <p:nvPr/>
        </p:nvCxnSpPr>
        <p:spPr>
          <a:xfrm flipV="1">
            <a:off x="7539734" y="9753600"/>
            <a:ext cx="246587" cy="1191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 flipH="1" flipV="1">
            <a:off x="6786990" y="11506475"/>
            <a:ext cx="134112" cy="2355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 flipV="1">
            <a:off x="3086753" y="12075886"/>
            <a:ext cx="0" cy="3076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1225507" y="720042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จังหวัดศรีสะ</a:t>
            </a:r>
            <a:r>
              <a:rPr lang="th-TH" sz="4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เกษ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4" name="ลูกศรเชื่อมต่อแบบตรง 11"/>
          <p:cNvCxnSpPr/>
          <p:nvPr/>
        </p:nvCxnSpPr>
        <p:spPr>
          <a:xfrm flipV="1">
            <a:off x="3338286" y="10214557"/>
            <a:ext cx="118581" cy="3076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1"/>
          <p:cNvCxnSpPr/>
          <p:nvPr/>
        </p:nvCxnSpPr>
        <p:spPr>
          <a:xfrm flipH="1" flipV="1">
            <a:off x="3589016" y="8119316"/>
            <a:ext cx="108714" cy="3076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 rot="-1020000" flipV="1">
            <a:off x="4314587" y="6776743"/>
            <a:ext cx="257413" cy="1538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>
            <a:off x="5956006" y="6115750"/>
            <a:ext cx="24616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9"/>
          <p:cNvCxnSpPr/>
          <p:nvPr/>
        </p:nvCxnSpPr>
        <p:spPr>
          <a:xfrm flipH="1" flipV="1">
            <a:off x="6271734" y="10096765"/>
            <a:ext cx="134112" cy="2355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9"/>
          <p:cNvCxnSpPr/>
          <p:nvPr/>
        </p:nvCxnSpPr>
        <p:spPr>
          <a:xfrm flipV="1">
            <a:off x="6507444" y="8478423"/>
            <a:ext cx="247032" cy="2355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9"/>
          <p:cNvCxnSpPr/>
          <p:nvPr/>
        </p:nvCxnSpPr>
        <p:spPr>
          <a:xfrm flipV="1">
            <a:off x="8154815" y="7092308"/>
            <a:ext cx="247032" cy="2355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9"/>
          <p:cNvCxnSpPr/>
          <p:nvPr/>
        </p:nvCxnSpPr>
        <p:spPr>
          <a:xfrm rot="-1080000" flipH="1" flipV="1">
            <a:off x="7914799" y="8250296"/>
            <a:ext cx="0" cy="324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9"/>
          <p:cNvCxnSpPr/>
          <p:nvPr/>
        </p:nvCxnSpPr>
        <p:spPr>
          <a:xfrm rot="-1080000" flipH="1" flipV="1">
            <a:off x="8880000" y="10170349"/>
            <a:ext cx="0" cy="324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9"/>
          <p:cNvCxnSpPr/>
          <p:nvPr/>
        </p:nvCxnSpPr>
        <p:spPr>
          <a:xfrm flipV="1">
            <a:off x="8394443" y="11965110"/>
            <a:ext cx="123516" cy="1543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9"/>
          <p:cNvCxnSpPr/>
          <p:nvPr/>
        </p:nvCxnSpPr>
        <p:spPr>
          <a:xfrm flipV="1">
            <a:off x="9103429" y="5515830"/>
            <a:ext cx="247032" cy="2355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9"/>
          <p:cNvCxnSpPr/>
          <p:nvPr/>
        </p:nvCxnSpPr>
        <p:spPr>
          <a:xfrm>
            <a:off x="8176439" y="6086722"/>
            <a:ext cx="24703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11"/>
          <p:cNvCxnSpPr/>
          <p:nvPr/>
        </p:nvCxnSpPr>
        <p:spPr>
          <a:xfrm>
            <a:off x="3397576" y="4744151"/>
            <a:ext cx="24616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11"/>
          <p:cNvCxnSpPr/>
          <p:nvPr/>
        </p:nvCxnSpPr>
        <p:spPr>
          <a:xfrm>
            <a:off x="4949731" y="5608890"/>
            <a:ext cx="263366" cy="1979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11"/>
          <p:cNvCxnSpPr/>
          <p:nvPr/>
        </p:nvCxnSpPr>
        <p:spPr>
          <a:xfrm flipV="1">
            <a:off x="1928292" y="8273140"/>
            <a:ext cx="246166" cy="2177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11"/>
          <p:cNvCxnSpPr/>
          <p:nvPr/>
        </p:nvCxnSpPr>
        <p:spPr>
          <a:xfrm flipV="1">
            <a:off x="2436792" y="6575529"/>
            <a:ext cx="0" cy="2177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11"/>
          <p:cNvCxnSpPr/>
          <p:nvPr/>
        </p:nvCxnSpPr>
        <p:spPr>
          <a:xfrm flipV="1">
            <a:off x="2349708" y="5341596"/>
            <a:ext cx="0" cy="2177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1"/>
          <p:cNvCxnSpPr/>
          <p:nvPr/>
        </p:nvCxnSpPr>
        <p:spPr>
          <a:xfrm>
            <a:off x="2963670" y="3909580"/>
            <a:ext cx="246166" cy="1834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11"/>
          <p:cNvCxnSpPr/>
          <p:nvPr/>
        </p:nvCxnSpPr>
        <p:spPr>
          <a:xfrm>
            <a:off x="2591588" y="3147577"/>
            <a:ext cx="123083" cy="2923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11"/>
          <p:cNvCxnSpPr/>
          <p:nvPr/>
        </p:nvCxnSpPr>
        <p:spPr>
          <a:xfrm>
            <a:off x="2051375" y="3668075"/>
            <a:ext cx="298333" cy="917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 rot="720000" flipV="1">
            <a:off x="6609629" y="12285726"/>
            <a:ext cx="207323" cy="2110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 flipV="1">
            <a:off x="3819063" y="8917114"/>
            <a:ext cx="116010" cy="2129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1130913" y="716279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จังหวัดสกลนคร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11"/>
          <p:cNvCxnSpPr/>
          <p:nvPr/>
        </p:nvCxnSpPr>
        <p:spPr>
          <a:xfrm flipH="1" flipV="1">
            <a:off x="3897597" y="7768019"/>
            <a:ext cx="132102" cy="2129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 flipV="1">
            <a:off x="4238625" y="6977444"/>
            <a:ext cx="201897" cy="2129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 rot="1140000" flipV="1">
            <a:off x="5720698" y="6968203"/>
            <a:ext cx="201897" cy="962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 flipV="1">
            <a:off x="7644051" y="6407092"/>
            <a:ext cx="201897" cy="962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 flipV="1">
            <a:off x="6562263" y="11450764"/>
            <a:ext cx="116010" cy="2129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 flipH="1" flipV="1">
            <a:off x="6049159" y="10317290"/>
            <a:ext cx="180191" cy="106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 flipV="1">
            <a:off x="5629275" y="8808435"/>
            <a:ext cx="137970" cy="106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1"/>
          <p:cNvCxnSpPr/>
          <p:nvPr/>
        </p:nvCxnSpPr>
        <p:spPr>
          <a:xfrm rot="-960000" flipV="1">
            <a:off x="7227165" y="8759097"/>
            <a:ext cx="270882" cy="36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11"/>
          <p:cNvCxnSpPr/>
          <p:nvPr/>
        </p:nvCxnSpPr>
        <p:spPr>
          <a:xfrm rot="-960000" flipV="1">
            <a:off x="8322540" y="8511448"/>
            <a:ext cx="270882" cy="36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11"/>
          <p:cNvCxnSpPr/>
          <p:nvPr/>
        </p:nvCxnSpPr>
        <p:spPr>
          <a:xfrm flipV="1">
            <a:off x="10230295" y="8259052"/>
            <a:ext cx="125233" cy="2157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9"/>
          <p:cNvCxnSpPr/>
          <p:nvPr/>
        </p:nvCxnSpPr>
        <p:spPr>
          <a:xfrm>
            <a:off x="7644051" y="12000276"/>
            <a:ext cx="246678" cy="431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9"/>
          <p:cNvCxnSpPr/>
          <p:nvPr/>
        </p:nvCxnSpPr>
        <p:spPr>
          <a:xfrm flipV="1">
            <a:off x="8859590" y="11217882"/>
            <a:ext cx="123339" cy="1232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9"/>
          <p:cNvCxnSpPr/>
          <p:nvPr/>
        </p:nvCxnSpPr>
        <p:spPr>
          <a:xfrm>
            <a:off x="9550400" y="10395934"/>
            <a:ext cx="25802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9"/>
          <p:cNvCxnSpPr/>
          <p:nvPr/>
        </p:nvCxnSpPr>
        <p:spPr>
          <a:xfrm>
            <a:off x="10330128" y="10942034"/>
            <a:ext cx="258029" cy="1450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11"/>
          <p:cNvCxnSpPr/>
          <p:nvPr/>
        </p:nvCxnSpPr>
        <p:spPr>
          <a:xfrm flipH="1" flipV="1">
            <a:off x="1662397" y="9130093"/>
            <a:ext cx="132102" cy="2129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11"/>
          <p:cNvCxnSpPr/>
          <p:nvPr/>
        </p:nvCxnSpPr>
        <p:spPr>
          <a:xfrm rot="540000" flipV="1">
            <a:off x="1887198" y="7776591"/>
            <a:ext cx="0" cy="2588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11"/>
          <p:cNvCxnSpPr/>
          <p:nvPr/>
        </p:nvCxnSpPr>
        <p:spPr>
          <a:xfrm rot="540000" flipV="1">
            <a:off x="2725398" y="6361628"/>
            <a:ext cx="0" cy="2588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11"/>
          <p:cNvCxnSpPr/>
          <p:nvPr/>
        </p:nvCxnSpPr>
        <p:spPr>
          <a:xfrm rot="540000" flipV="1">
            <a:off x="2520293" y="5066229"/>
            <a:ext cx="0" cy="2588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11"/>
          <p:cNvCxnSpPr/>
          <p:nvPr/>
        </p:nvCxnSpPr>
        <p:spPr>
          <a:xfrm flipV="1">
            <a:off x="2946400" y="3772424"/>
            <a:ext cx="140243" cy="1278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ลูกศรเชื่อมต่อแบบตรง 11"/>
          <p:cNvCxnSpPr/>
          <p:nvPr/>
        </p:nvCxnSpPr>
        <p:spPr>
          <a:xfrm>
            <a:off x="3653420" y="2464324"/>
            <a:ext cx="140243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11"/>
          <p:cNvCxnSpPr/>
          <p:nvPr/>
        </p:nvCxnSpPr>
        <p:spPr>
          <a:xfrm>
            <a:off x="3964841" y="3378724"/>
            <a:ext cx="140243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ลูกศรเชื่อมต่อแบบตรง 11"/>
          <p:cNvCxnSpPr/>
          <p:nvPr/>
        </p:nvCxnSpPr>
        <p:spPr>
          <a:xfrm>
            <a:off x="4866541" y="4077224"/>
            <a:ext cx="140243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11"/>
          <p:cNvCxnSpPr/>
          <p:nvPr/>
        </p:nvCxnSpPr>
        <p:spPr>
          <a:xfrm>
            <a:off x="6342182" y="4737624"/>
            <a:ext cx="140243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11"/>
          <p:cNvCxnSpPr/>
          <p:nvPr/>
        </p:nvCxnSpPr>
        <p:spPr>
          <a:xfrm>
            <a:off x="7497762" y="5550424"/>
            <a:ext cx="140243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ลูกศรเชื่อมต่อแบบตรง 11"/>
          <p:cNvCxnSpPr/>
          <p:nvPr/>
        </p:nvCxnSpPr>
        <p:spPr>
          <a:xfrm rot="-900000">
            <a:off x="8302187" y="5753624"/>
            <a:ext cx="140243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 flipV="1">
            <a:off x="10354128" y="12841698"/>
            <a:ext cx="80155" cy="26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 rot="1440000" flipV="1">
            <a:off x="2702123" y="12569883"/>
            <a:ext cx="0" cy="3153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1130913" y="716279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จังหวัดสุรินทร์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9"/>
          <p:cNvCxnSpPr/>
          <p:nvPr/>
        </p:nvCxnSpPr>
        <p:spPr>
          <a:xfrm flipV="1">
            <a:off x="10301837" y="11324955"/>
            <a:ext cx="184735" cy="26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9"/>
          <p:cNvCxnSpPr/>
          <p:nvPr/>
        </p:nvCxnSpPr>
        <p:spPr>
          <a:xfrm rot="-660000">
            <a:off x="7268350" y="11856359"/>
            <a:ext cx="29359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9"/>
          <p:cNvCxnSpPr/>
          <p:nvPr/>
        </p:nvCxnSpPr>
        <p:spPr>
          <a:xfrm flipV="1">
            <a:off x="3378523" y="10496009"/>
            <a:ext cx="184735" cy="26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9"/>
          <p:cNvCxnSpPr/>
          <p:nvPr/>
        </p:nvCxnSpPr>
        <p:spPr>
          <a:xfrm flipV="1">
            <a:off x="4445323" y="8442239"/>
            <a:ext cx="184735" cy="26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9"/>
          <p:cNvCxnSpPr/>
          <p:nvPr/>
        </p:nvCxnSpPr>
        <p:spPr>
          <a:xfrm flipV="1">
            <a:off x="7945961" y="10247085"/>
            <a:ext cx="288199" cy="1785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9"/>
          <p:cNvCxnSpPr/>
          <p:nvPr/>
        </p:nvCxnSpPr>
        <p:spPr>
          <a:xfrm flipV="1">
            <a:off x="8953660" y="9281885"/>
            <a:ext cx="144100" cy="1785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9"/>
          <p:cNvCxnSpPr/>
          <p:nvPr/>
        </p:nvCxnSpPr>
        <p:spPr>
          <a:xfrm rot="-780000" flipV="1">
            <a:off x="9482390" y="7748420"/>
            <a:ext cx="0" cy="3070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9"/>
          <p:cNvCxnSpPr/>
          <p:nvPr/>
        </p:nvCxnSpPr>
        <p:spPr>
          <a:xfrm rot="840000" flipV="1">
            <a:off x="9669322" y="6279155"/>
            <a:ext cx="1" cy="2991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9"/>
          <p:cNvCxnSpPr/>
          <p:nvPr/>
        </p:nvCxnSpPr>
        <p:spPr>
          <a:xfrm rot="900000" flipV="1">
            <a:off x="4782458" y="6035221"/>
            <a:ext cx="184735" cy="26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9"/>
          <p:cNvCxnSpPr/>
          <p:nvPr/>
        </p:nvCxnSpPr>
        <p:spPr>
          <a:xfrm flipV="1">
            <a:off x="2021437" y="8189603"/>
            <a:ext cx="184735" cy="26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9"/>
          <p:cNvCxnSpPr/>
          <p:nvPr/>
        </p:nvCxnSpPr>
        <p:spPr>
          <a:xfrm rot="1440000" flipV="1">
            <a:off x="2348258" y="5903776"/>
            <a:ext cx="184735" cy="26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9"/>
          <p:cNvCxnSpPr/>
          <p:nvPr/>
        </p:nvCxnSpPr>
        <p:spPr>
          <a:xfrm>
            <a:off x="2959074" y="4607842"/>
            <a:ext cx="375907" cy="1528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9"/>
          <p:cNvCxnSpPr/>
          <p:nvPr/>
        </p:nvCxnSpPr>
        <p:spPr>
          <a:xfrm>
            <a:off x="5941218" y="4425971"/>
            <a:ext cx="375907" cy="1528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9"/>
          <p:cNvCxnSpPr/>
          <p:nvPr/>
        </p:nvCxnSpPr>
        <p:spPr>
          <a:xfrm>
            <a:off x="9764290" y="4903483"/>
            <a:ext cx="375907" cy="1528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9"/>
          <p:cNvCxnSpPr/>
          <p:nvPr/>
        </p:nvCxnSpPr>
        <p:spPr>
          <a:xfrm rot="900000" flipV="1">
            <a:off x="7265764" y="4953909"/>
            <a:ext cx="184735" cy="26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9"/>
          <p:cNvCxnSpPr/>
          <p:nvPr/>
        </p:nvCxnSpPr>
        <p:spPr>
          <a:xfrm>
            <a:off x="3643212" y="5697565"/>
            <a:ext cx="288000" cy="2223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9"/>
          <p:cNvCxnSpPr/>
          <p:nvPr/>
        </p:nvCxnSpPr>
        <p:spPr>
          <a:xfrm>
            <a:off x="10441212" y="5459317"/>
            <a:ext cx="266922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9"/>
          <p:cNvCxnSpPr/>
          <p:nvPr/>
        </p:nvCxnSpPr>
        <p:spPr>
          <a:xfrm>
            <a:off x="1485874" y="5172727"/>
            <a:ext cx="187953" cy="2230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9"/>
          <p:cNvCxnSpPr/>
          <p:nvPr/>
        </p:nvCxnSpPr>
        <p:spPr>
          <a:xfrm>
            <a:off x="1199463" y="4029727"/>
            <a:ext cx="168605" cy="1115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rot="-1440000" flipV="1">
            <a:off x="2628991" y="7590966"/>
            <a:ext cx="273868" cy="1470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1193975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จังหวัดหนองคาย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4" name="ลูกศรเชื่อมต่อแบบตรง 11"/>
          <p:cNvCxnSpPr/>
          <p:nvPr/>
        </p:nvCxnSpPr>
        <p:spPr>
          <a:xfrm>
            <a:off x="2170840" y="6220827"/>
            <a:ext cx="247585" cy="1524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1"/>
          <p:cNvCxnSpPr/>
          <p:nvPr/>
        </p:nvCxnSpPr>
        <p:spPr>
          <a:xfrm>
            <a:off x="3063469" y="7273113"/>
            <a:ext cx="247585" cy="1524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>
            <a:off x="4928554" y="7859950"/>
            <a:ext cx="247585" cy="1524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 flipV="1">
            <a:off x="2596055" y="11088914"/>
            <a:ext cx="324876" cy="1020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 rot="-1140000" flipV="1">
            <a:off x="3998135" y="9710062"/>
            <a:ext cx="162438" cy="3152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 rot="-840000">
            <a:off x="4673600" y="8828605"/>
            <a:ext cx="269680" cy="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 flipV="1">
            <a:off x="6445297" y="8016446"/>
            <a:ext cx="247585" cy="1115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 flipV="1">
            <a:off x="8049125" y="7608726"/>
            <a:ext cx="247585" cy="1115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 flipV="1">
            <a:off x="7243584" y="8240098"/>
            <a:ext cx="247585" cy="1115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1"/>
          <p:cNvCxnSpPr/>
          <p:nvPr/>
        </p:nvCxnSpPr>
        <p:spPr>
          <a:xfrm rot="300000" flipV="1">
            <a:off x="6872449" y="9887771"/>
            <a:ext cx="123792" cy="24542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11"/>
          <p:cNvCxnSpPr/>
          <p:nvPr/>
        </p:nvCxnSpPr>
        <p:spPr>
          <a:xfrm flipH="1" flipV="1">
            <a:off x="8752114" y="8600734"/>
            <a:ext cx="196899" cy="1952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11"/>
          <p:cNvCxnSpPr/>
          <p:nvPr/>
        </p:nvCxnSpPr>
        <p:spPr>
          <a:xfrm flipV="1">
            <a:off x="8559321" y="7244779"/>
            <a:ext cx="1" cy="3113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11"/>
          <p:cNvCxnSpPr/>
          <p:nvPr/>
        </p:nvCxnSpPr>
        <p:spPr>
          <a:xfrm flipV="1">
            <a:off x="9289141" y="5800608"/>
            <a:ext cx="278922" cy="1556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11"/>
          <p:cNvCxnSpPr/>
          <p:nvPr/>
        </p:nvCxnSpPr>
        <p:spPr>
          <a:xfrm flipH="1" flipV="1">
            <a:off x="9194796" y="7184571"/>
            <a:ext cx="94345" cy="3517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11"/>
          <p:cNvCxnSpPr/>
          <p:nvPr/>
        </p:nvCxnSpPr>
        <p:spPr>
          <a:xfrm flipH="1" flipV="1">
            <a:off x="10421253" y="7936151"/>
            <a:ext cx="94345" cy="3517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11"/>
          <p:cNvCxnSpPr/>
          <p:nvPr/>
        </p:nvCxnSpPr>
        <p:spPr>
          <a:xfrm>
            <a:off x="10805885" y="7649989"/>
            <a:ext cx="27577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1"/>
          <p:cNvCxnSpPr/>
          <p:nvPr/>
        </p:nvCxnSpPr>
        <p:spPr>
          <a:xfrm rot="-1260000" flipH="1" flipV="1">
            <a:off x="10402472" y="9174947"/>
            <a:ext cx="0" cy="3517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>
            <a:off x="4089400" y="10788396"/>
            <a:ext cx="279400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 flipV="1">
            <a:off x="4487767" y="3549777"/>
            <a:ext cx="389033" cy="101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1203645" y="751573"/>
            <a:ext cx="3267456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จังหวัดหนองบัวลำภู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11"/>
          <p:cNvCxnSpPr/>
          <p:nvPr/>
        </p:nvCxnSpPr>
        <p:spPr>
          <a:xfrm rot="900000" flipV="1">
            <a:off x="6410905" y="2971800"/>
            <a:ext cx="180000" cy="3177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>
            <a:off x="1826251" y="5534149"/>
            <a:ext cx="256107" cy="2951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>
            <a:off x="3324851" y="7053325"/>
            <a:ext cx="256107" cy="1475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>
            <a:off x="5572751" y="7980424"/>
            <a:ext cx="256107" cy="1475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>
            <a:off x="6817351" y="8691624"/>
            <a:ext cx="256107" cy="1475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>
            <a:off x="7858751" y="9830432"/>
            <a:ext cx="0" cy="2523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>
            <a:off x="7124258" y="12014832"/>
            <a:ext cx="0" cy="2523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>
            <a:off x="7276658" y="13526132"/>
            <a:ext cx="0" cy="2523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9"/>
          <p:cNvCxnSpPr/>
          <p:nvPr/>
        </p:nvCxnSpPr>
        <p:spPr>
          <a:xfrm>
            <a:off x="5004501" y="12406884"/>
            <a:ext cx="139700" cy="254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9"/>
          <p:cNvCxnSpPr/>
          <p:nvPr/>
        </p:nvCxnSpPr>
        <p:spPr>
          <a:xfrm>
            <a:off x="6057900" y="12952984"/>
            <a:ext cx="261772" cy="254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9"/>
          <p:cNvCxnSpPr/>
          <p:nvPr/>
        </p:nvCxnSpPr>
        <p:spPr>
          <a:xfrm flipV="1">
            <a:off x="2514600" y="12748768"/>
            <a:ext cx="381000" cy="127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9"/>
          <p:cNvCxnSpPr/>
          <p:nvPr/>
        </p:nvCxnSpPr>
        <p:spPr>
          <a:xfrm flipV="1">
            <a:off x="4381500" y="12991084"/>
            <a:ext cx="381000" cy="127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9"/>
          <p:cNvCxnSpPr/>
          <p:nvPr/>
        </p:nvCxnSpPr>
        <p:spPr>
          <a:xfrm>
            <a:off x="6692458" y="13715808"/>
            <a:ext cx="381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9"/>
          <p:cNvCxnSpPr/>
          <p:nvPr/>
        </p:nvCxnSpPr>
        <p:spPr>
          <a:xfrm>
            <a:off x="10546908" y="14349792"/>
            <a:ext cx="381000" cy="1663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9"/>
          <p:cNvCxnSpPr/>
          <p:nvPr/>
        </p:nvCxnSpPr>
        <p:spPr>
          <a:xfrm>
            <a:off x="8006908" y="14070392"/>
            <a:ext cx="381000" cy="831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1"/>
          <p:cNvCxnSpPr/>
          <p:nvPr/>
        </p:nvCxnSpPr>
        <p:spPr>
          <a:xfrm flipV="1">
            <a:off x="9331951" y="8229600"/>
            <a:ext cx="128053" cy="3453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11"/>
          <p:cNvCxnSpPr/>
          <p:nvPr/>
        </p:nvCxnSpPr>
        <p:spPr>
          <a:xfrm flipH="1" flipV="1">
            <a:off x="9460004" y="9733152"/>
            <a:ext cx="152400" cy="1726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11"/>
          <p:cNvCxnSpPr/>
          <p:nvPr/>
        </p:nvCxnSpPr>
        <p:spPr>
          <a:xfrm rot="1080000" flipH="1" flipV="1">
            <a:off x="9571563" y="7032245"/>
            <a:ext cx="152400" cy="2666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>
            <a:off x="9810369" y="1409521"/>
            <a:ext cx="368046" cy="323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 rot="-480000">
            <a:off x="3930396" y="9697593"/>
            <a:ext cx="0" cy="3787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1203644" y="716280"/>
            <a:ext cx="3267456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จังหวัดอำนาจเจริญ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4" name="ลูกศรเชื่อมต่อแบบตรง 9"/>
          <p:cNvCxnSpPr/>
          <p:nvPr/>
        </p:nvCxnSpPr>
        <p:spPr>
          <a:xfrm>
            <a:off x="10743819" y="3524071"/>
            <a:ext cx="368046" cy="323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1"/>
          <p:cNvCxnSpPr/>
          <p:nvPr/>
        </p:nvCxnSpPr>
        <p:spPr>
          <a:xfrm>
            <a:off x="5317775" y="10490200"/>
            <a:ext cx="337249" cy="1875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 rot="660000">
            <a:off x="7273576" y="11478009"/>
            <a:ext cx="337249" cy="1875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 rot="-480000">
            <a:off x="2012697" y="10394600"/>
            <a:ext cx="0" cy="3787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>
            <a:off x="3048000" y="12273057"/>
            <a:ext cx="324551" cy="1875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>
            <a:off x="4791424" y="13443328"/>
            <a:ext cx="162275" cy="2853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 rot="-480000">
            <a:off x="2892754" y="4247801"/>
            <a:ext cx="0" cy="3787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 rot="540000">
            <a:off x="2493611" y="6011287"/>
            <a:ext cx="0" cy="3787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 rot="1500000">
            <a:off x="1818695" y="8011213"/>
            <a:ext cx="0" cy="3787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flipV="1">
            <a:off x="2642675" y="5283201"/>
            <a:ext cx="0" cy="3070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จังหวัดอุดรธานี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11"/>
          <p:cNvCxnSpPr/>
          <p:nvPr/>
        </p:nvCxnSpPr>
        <p:spPr>
          <a:xfrm>
            <a:off x="2459600" y="4045346"/>
            <a:ext cx="183075" cy="1236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>
            <a:off x="3474525" y="4702373"/>
            <a:ext cx="183075" cy="1236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 rot="600000">
            <a:off x="4858825" y="5235774"/>
            <a:ext cx="91537" cy="2517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 flipV="1">
            <a:off x="3277675" y="7075025"/>
            <a:ext cx="184150" cy="1535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 rot="-1200000" flipV="1">
            <a:off x="3823775" y="6198725"/>
            <a:ext cx="184150" cy="1535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 rot="-1200000" flipV="1">
            <a:off x="6037096" y="6681326"/>
            <a:ext cx="184150" cy="1535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 rot="-1200000" flipV="1">
            <a:off x="6302272" y="5424250"/>
            <a:ext cx="184150" cy="1535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1"/>
          <p:cNvCxnSpPr/>
          <p:nvPr/>
        </p:nvCxnSpPr>
        <p:spPr>
          <a:xfrm rot="-540000" flipV="1">
            <a:off x="7553277" y="8013699"/>
            <a:ext cx="60268" cy="321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11"/>
          <p:cNvCxnSpPr/>
          <p:nvPr/>
        </p:nvCxnSpPr>
        <p:spPr>
          <a:xfrm rot="-540000" flipV="1">
            <a:off x="7680278" y="6631798"/>
            <a:ext cx="60268" cy="321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11"/>
          <p:cNvCxnSpPr/>
          <p:nvPr/>
        </p:nvCxnSpPr>
        <p:spPr>
          <a:xfrm flipV="1">
            <a:off x="4632400" y="8115300"/>
            <a:ext cx="205262" cy="1635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11"/>
          <p:cNvCxnSpPr/>
          <p:nvPr/>
        </p:nvCxnSpPr>
        <p:spPr>
          <a:xfrm>
            <a:off x="5989803" y="7758110"/>
            <a:ext cx="315645" cy="1031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11"/>
          <p:cNvCxnSpPr/>
          <p:nvPr/>
        </p:nvCxnSpPr>
        <p:spPr>
          <a:xfrm flipV="1">
            <a:off x="7121600" y="7208704"/>
            <a:ext cx="205262" cy="1635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11"/>
          <p:cNvCxnSpPr/>
          <p:nvPr/>
        </p:nvCxnSpPr>
        <p:spPr>
          <a:xfrm>
            <a:off x="7644573" y="10755310"/>
            <a:ext cx="315645" cy="1031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11"/>
          <p:cNvCxnSpPr/>
          <p:nvPr/>
        </p:nvCxnSpPr>
        <p:spPr>
          <a:xfrm>
            <a:off x="8889173" y="10960100"/>
            <a:ext cx="315645" cy="1031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11"/>
          <p:cNvCxnSpPr/>
          <p:nvPr/>
        </p:nvCxnSpPr>
        <p:spPr>
          <a:xfrm flipH="1">
            <a:off x="9944100" y="10616406"/>
            <a:ext cx="100773" cy="3563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11"/>
          <p:cNvCxnSpPr/>
          <p:nvPr/>
        </p:nvCxnSpPr>
        <p:spPr>
          <a:xfrm rot="780000" flipV="1">
            <a:off x="8633395" y="8518964"/>
            <a:ext cx="59528" cy="3270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1"/>
          <p:cNvCxnSpPr/>
          <p:nvPr/>
        </p:nvCxnSpPr>
        <p:spPr>
          <a:xfrm rot="780000" flipV="1">
            <a:off x="8851578" y="7424259"/>
            <a:ext cx="59528" cy="3270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11"/>
          <p:cNvCxnSpPr/>
          <p:nvPr/>
        </p:nvCxnSpPr>
        <p:spPr>
          <a:xfrm flipV="1">
            <a:off x="8889173" y="5777024"/>
            <a:ext cx="87393" cy="3186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11"/>
          <p:cNvCxnSpPr/>
          <p:nvPr/>
        </p:nvCxnSpPr>
        <p:spPr>
          <a:xfrm rot="720000" flipH="1" flipV="1">
            <a:off x="7220390" y="5547286"/>
            <a:ext cx="219207" cy="1662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11"/>
          <p:cNvCxnSpPr/>
          <p:nvPr/>
        </p:nvCxnSpPr>
        <p:spPr>
          <a:xfrm rot="840000" flipH="1">
            <a:off x="9589327" y="11480006"/>
            <a:ext cx="100773" cy="3563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rot="-1980000" flipH="1">
            <a:off x="10317494" y="5588446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จังหวัดขอนแก่น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8" name="ลูกศรเชื่อมต่อแบบตรง 17"/>
          <p:cNvCxnSpPr/>
          <p:nvPr/>
        </p:nvCxnSpPr>
        <p:spPr>
          <a:xfrm rot="6900000" flipH="1" flipV="1">
            <a:off x="7745572" y="5625113"/>
            <a:ext cx="42672" cy="2377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ลูกศรเชื่อมต่อแบบตรง 18"/>
          <p:cNvCxnSpPr/>
          <p:nvPr/>
        </p:nvCxnSpPr>
        <p:spPr>
          <a:xfrm rot="1260000">
            <a:off x="5591232" y="5397016"/>
            <a:ext cx="31770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7"/>
          <p:cNvCxnSpPr/>
          <p:nvPr/>
        </p:nvCxnSpPr>
        <p:spPr>
          <a:xfrm>
            <a:off x="8698365" y="6163485"/>
            <a:ext cx="116752" cy="1896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7"/>
          <p:cNvCxnSpPr/>
          <p:nvPr/>
        </p:nvCxnSpPr>
        <p:spPr>
          <a:xfrm>
            <a:off x="9079365" y="6982635"/>
            <a:ext cx="116752" cy="1896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8"/>
          <p:cNvCxnSpPr/>
          <p:nvPr/>
        </p:nvCxnSpPr>
        <p:spPr>
          <a:xfrm flipV="1">
            <a:off x="6373383" y="6982635"/>
            <a:ext cx="311251" cy="10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 flipH="1">
            <a:off x="9582647" y="7026176"/>
            <a:ext cx="112897" cy="2315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 flipH="1">
            <a:off x="10237852" y="6328464"/>
            <a:ext cx="112476" cy="2315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8"/>
          <p:cNvCxnSpPr/>
          <p:nvPr/>
        </p:nvCxnSpPr>
        <p:spPr>
          <a:xfrm>
            <a:off x="5161440" y="7407245"/>
            <a:ext cx="31770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8"/>
          <p:cNvCxnSpPr/>
          <p:nvPr/>
        </p:nvCxnSpPr>
        <p:spPr>
          <a:xfrm flipV="1">
            <a:off x="6909604" y="5950857"/>
            <a:ext cx="155625" cy="2126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18"/>
          <p:cNvCxnSpPr/>
          <p:nvPr/>
        </p:nvCxnSpPr>
        <p:spPr>
          <a:xfrm>
            <a:off x="2222298" y="6103131"/>
            <a:ext cx="317703" cy="1116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18"/>
          <p:cNvCxnSpPr/>
          <p:nvPr/>
        </p:nvCxnSpPr>
        <p:spPr>
          <a:xfrm>
            <a:off x="3548727" y="7426214"/>
            <a:ext cx="317703" cy="100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18"/>
          <p:cNvCxnSpPr/>
          <p:nvPr/>
        </p:nvCxnSpPr>
        <p:spPr>
          <a:xfrm rot="1260000">
            <a:off x="2816167" y="6895297"/>
            <a:ext cx="288000" cy="72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18"/>
          <p:cNvCxnSpPr/>
          <p:nvPr/>
        </p:nvCxnSpPr>
        <p:spPr>
          <a:xfrm flipV="1">
            <a:off x="4310727" y="7663085"/>
            <a:ext cx="317703" cy="1188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18"/>
          <p:cNvCxnSpPr/>
          <p:nvPr/>
        </p:nvCxnSpPr>
        <p:spPr>
          <a:xfrm>
            <a:off x="2765844" y="5143017"/>
            <a:ext cx="31770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18"/>
          <p:cNvCxnSpPr/>
          <p:nvPr/>
        </p:nvCxnSpPr>
        <p:spPr>
          <a:xfrm rot="900000">
            <a:off x="3707578" y="4845474"/>
            <a:ext cx="31770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18"/>
          <p:cNvCxnSpPr/>
          <p:nvPr/>
        </p:nvCxnSpPr>
        <p:spPr>
          <a:xfrm flipV="1">
            <a:off x="5414708" y="11480800"/>
            <a:ext cx="64435" cy="2444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18"/>
          <p:cNvCxnSpPr/>
          <p:nvPr/>
        </p:nvCxnSpPr>
        <p:spPr>
          <a:xfrm flipV="1">
            <a:off x="5750083" y="10776857"/>
            <a:ext cx="64435" cy="2444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8"/>
          <p:cNvCxnSpPr/>
          <p:nvPr/>
        </p:nvCxnSpPr>
        <p:spPr>
          <a:xfrm flipV="1">
            <a:off x="6284685" y="10160000"/>
            <a:ext cx="180518" cy="2444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18"/>
          <p:cNvCxnSpPr/>
          <p:nvPr/>
        </p:nvCxnSpPr>
        <p:spPr>
          <a:xfrm flipV="1">
            <a:off x="7284131" y="8875486"/>
            <a:ext cx="180518" cy="2444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18"/>
          <p:cNvCxnSpPr/>
          <p:nvPr/>
        </p:nvCxnSpPr>
        <p:spPr>
          <a:xfrm flipV="1">
            <a:off x="8031617" y="8005778"/>
            <a:ext cx="180518" cy="2444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18"/>
          <p:cNvCxnSpPr/>
          <p:nvPr/>
        </p:nvCxnSpPr>
        <p:spPr>
          <a:xfrm>
            <a:off x="8872853" y="7781957"/>
            <a:ext cx="252000" cy="1222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18"/>
          <p:cNvCxnSpPr/>
          <p:nvPr/>
        </p:nvCxnSpPr>
        <p:spPr>
          <a:xfrm>
            <a:off x="7352615" y="12182448"/>
            <a:ext cx="180000" cy="2562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18"/>
          <p:cNvCxnSpPr/>
          <p:nvPr/>
        </p:nvCxnSpPr>
        <p:spPr>
          <a:xfrm rot="-1200000">
            <a:off x="7851617" y="12874176"/>
            <a:ext cx="180000" cy="2562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18"/>
          <p:cNvCxnSpPr/>
          <p:nvPr/>
        </p:nvCxnSpPr>
        <p:spPr>
          <a:xfrm rot="960000">
            <a:off x="9558245" y="8172691"/>
            <a:ext cx="252000" cy="1222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24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 rot="840000" flipV="1">
            <a:off x="8725408" y="11671300"/>
            <a:ext cx="0" cy="3342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9669780" y="6708648"/>
            <a:ext cx="41833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7252138" y="716280"/>
            <a:ext cx="3903542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จังหวัดอุบลราชธานี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4" name="ลูกศรเชื่อมต่อแบบตรง 11"/>
          <p:cNvCxnSpPr/>
          <p:nvPr/>
        </p:nvCxnSpPr>
        <p:spPr>
          <a:xfrm>
            <a:off x="7423588" y="4936998"/>
            <a:ext cx="209169" cy="2636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1"/>
          <p:cNvCxnSpPr/>
          <p:nvPr/>
        </p:nvCxnSpPr>
        <p:spPr>
          <a:xfrm>
            <a:off x="8071288" y="6118098"/>
            <a:ext cx="209169" cy="2636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>
            <a:off x="9073924" y="6956298"/>
            <a:ext cx="209169" cy="180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9"/>
          <p:cNvCxnSpPr/>
          <p:nvPr/>
        </p:nvCxnSpPr>
        <p:spPr>
          <a:xfrm rot="840000" flipV="1">
            <a:off x="8632350" y="8890001"/>
            <a:ext cx="0" cy="3342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9"/>
          <p:cNvCxnSpPr/>
          <p:nvPr/>
        </p:nvCxnSpPr>
        <p:spPr>
          <a:xfrm rot="840000" flipV="1">
            <a:off x="9470550" y="7055133"/>
            <a:ext cx="0" cy="3342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9"/>
          <p:cNvCxnSpPr/>
          <p:nvPr/>
        </p:nvCxnSpPr>
        <p:spPr>
          <a:xfrm rot="840000" flipV="1">
            <a:off x="7857650" y="8565665"/>
            <a:ext cx="0" cy="3342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9"/>
          <p:cNvCxnSpPr/>
          <p:nvPr/>
        </p:nvCxnSpPr>
        <p:spPr>
          <a:xfrm rot="840000" flipV="1">
            <a:off x="8280456" y="7587764"/>
            <a:ext cx="0" cy="3342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9"/>
          <p:cNvCxnSpPr/>
          <p:nvPr/>
        </p:nvCxnSpPr>
        <p:spPr>
          <a:xfrm rot="-660000" flipV="1">
            <a:off x="8541117" y="6967127"/>
            <a:ext cx="233266" cy="97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9"/>
          <p:cNvCxnSpPr/>
          <p:nvPr/>
        </p:nvCxnSpPr>
        <p:spPr>
          <a:xfrm rot="-660000" flipV="1">
            <a:off x="7121683" y="6911927"/>
            <a:ext cx="233266" cy="97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9"/>
          <p:cNvCxnSpPr/>
          <p:nvPr/>
        </p:nvCxnSpPr>
        <p:spPr>
          <a:xfrm flipV="1">
            <a:off x="7173694" y="7199799"/>
            <a:ext cx="89347" cy="2481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11"/>
          <p:cNvCxnSpPr/>
          <p:nvPr/>
        </p:nvCxnSpPr>
        <p:spPr>
          <a:xfrm>
            <a:off x="3575488" y="4505198"/>
            <a:ext cx="209169" cy="1318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11"/>
          <p:cNvCxnSpPr/>
          <p:nvPr/>
        </p:nvCxnSpPr>
        <p:spPr>
          <a:xfrm>
            <a:off x="4731188" y="5123561"/>
            <a:ext cx="209169" cy="1318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11"/>
          <p:cNvCxnSpPr/>
          <p:nvPr/>
        </p:nvCxnSpPr>
        <p:spPr>
          <a:xfrm>
            <a:off x="6179972" y="6133846"/>
            <a:ext cx="209169" cy="1318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9"/>
          <p:cNvCxnSpPr/>
          <p:nvPr/>
        </p:nvCxnSpPr>
        <p:spPr>
          <a:xfrm flipV="1">
            <a:off x="5687794" y="7343037"/>
            <a:ext cx="228980" cy="1175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9"/>
          <p:cNvCxnSpPr/>
          <p:nvPr/>
        </p:nvCxnSpPr>
        <p:spPr>
          <a:xfrm>
            <a:off x="2652494" y="5422900"/>
            <a:ext cx="228980" cy="1421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9"/>
          <p:cNvCxnSpPr/>
          <p:nvPr/>
        </p:nvCxnSpPr>
        <p:spPr>
          <a:xfrm>
            <a:off x="3575488" y="6381750"/>
            <a:ext cx="90458" cy="1751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9"/>
          <p:cNvCxnSpPr/>
          <p:nvPr/>
        </p:nvCxnSpPr>
        <p:spPr>
          <a:xfrm>
            <a:off x="4362888" y="7373080"/>
            <a:ext cx="90458" cy="1751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9"/>
          <p:cNvCxnSpPr/>
          <p:nvPr/>
        </p:nvCxnSpPr>
        <p:spPr>
          <a:xfrm>
            <a:off x="1822888" y="6024654"/>
            <a:ext cx="90458" cy="1751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9"/>
          <p:cNvCxnSpPr/>
          <p:nvPr/>
        </p:nvCxnSpPr>
        <p:spPr>
          <a:xfrm flipV="1">
            <a:off x="2475350" y="6857156"/>
            <a:ext cx="300636" cy="1626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9"/>
          <p:cNvCxnSpPr/>
          <p:nvPr/>
        </p:nvCxnSpPr>
        <p:spPr>
          <a:xfrm flipV="1">
            <a:off x="4339184" y="7729496"/>
            <a:ext cx="253724" cy="1929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ลูกศรเชื่อมต่อแบบตรง 9"/>
          <p:cNvCxnSpPr/>
          <p:nvPr/>
        </p:nvCxnSpPr>
        <p:spPr>
          <a:xfrm rot="-780000" flipV="1">
            <a:off x="3792865" y="9145861"/>
            <a:ext cx="253724" cy="1929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9"/>
          <p:cNvCxnSpPr/>
          <p:nvPr/>
        </p:nvCxnSpPr>
        <p:spPr>
          <a:xfrm rot="-780000" flipV="1">
            <a:off x="4067871" y="8315890"/>
            <a:ext cx="253724" cy="1929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9"/>
          <p:cNvCxnSpPr/>
          <p:nvPr/>
        </p:nvCxnSpPr>
        <p:spPr>
          <a:xfrm rot="660000">
            <a:off x="3802201" y="7373081"/>
            <a:ext cx="247221" cy="1751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ลูกศรเชื่อมต่อแบบตรง 9"/>
          <p:cNvCxnSpPr/>
          <p:nvPr/>
        </p:nvCxnSpPr>
        <p:spPr>
          <a:xfrm flipH="1" flipV="1">
            <a:off x="6352081" y="8575594"/>
            <a:ext cx="100559" cy="3243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ลูกศรเชื่อมต่อแบบตรง 9"/>
          <p:cNvCxnSpPr/>
          <p:nvPr/>
        </p:nvCxnSpPr>
        <p:spPr>
          <a:xfrm flipH="1" flipV="1">
            <a:off x="6906556" y="10498100"/>
            <a:ext cx="216338" cy="3096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ลูกศรเชื่อมต่อแบบตรง 9"/>
          <p:cNvCxnSpPr/>
          <p:nvPr/>
        </p:nvCxnSpPr>
        <p:spPr>
          <a:xfrm flipV="1">
            <a:off x="7122894" y="12280900"/>
            <a:ext cx="129244" cy="444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ลูกศรเชื่อมต่อแบบตรง 11"/>
          <p:cNvCxnSpPr/>
          <p:nvPr/>
        </p:nvCxnSpPr>
        <p:spPr>
          <a:xfrm>
            <a:off x="6348056" y="1069848"/>
            <a:ext cx="209169" cy="1381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ลูกศรเชื่อมต่อแบบตรง 11"/>
          <p:cNvCxnSpPr/>
          <p:nvPr/>
        </p:nvCxnSpPr>
        <p:spPr>
          <a:xfrm>
            <a:off x="7969617" y="1812036"/>
            <a:ext cx="237942" cy="69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ลูกศรเชื่อมต่อแบบตรง 11"/>
          <p:cNvCxnSpPr/>
          <p:nvPr/>
        </p:nvCxnSpPr>
        <p:spPr>
          <a:xfrm rot="-660000">
            <a:off x="8836672" y="3082036"/>
            <a:ext cx="53855" cy="2707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ลูกศรเชื่อมต่อแบบตรง 11"/>
          <p:cNvCxnSpPr/>
          <p:nvPr/>
        </p:nvCxnSpPr>
        <p:spPr>
          <a:xfrm rot="-660000">
            <a:off x="10335272" y="3856735"/>
            <a:ext cx="53855" cy="2707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ลูกศรเชื่อมต่อแบบตรง 11"/>
          <p:cNvCxnSpPr/>
          <p:nvPr/>
        </p:nvCxnSpPr>
        <p:spPr>
          <a:xfrm flipH="1">
            <a:off x="10309934" y="5243528"/>
            <a:ext cx="152402" cy="2504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ลูกศรเชื่อมต่อแบบตรง 11"/>
          <p:cNvCxnSpPr/>
          <p:nvPr/>
        </p:nvCxnSpPr>
        <p:spPr>
          <a:xfrm flipH="1">
            <a:off x="10142368" y="6137606"/>
            <a:ext cx="180267" cy="2127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7" cy="16255998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จังหวัดชัยภูมิ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20" name="ลูกศรเชื่อมต่อแบบตรง 19"/>
          <p:cNvCxnSpPr/>
          <p:nvPr/>
        </p:nvCxnSpPr>
        <p:spPr>
          <a:xfrm rot="660000">
            <a:off x="3932154" y="4321387"/>
            <a:ext cx="155629" cy="2469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9"/>
          <p:cNvCxnSpPr/>
          <p:nvPr/>
        </p:nvCxnSpPr>
        <p:spPr>
          <a:xfrm>
            <a:off x="4950374" y="4745928"/>
            <a:ext cx="288280" cy="136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9"/>
          <p:cNvCxnSpPr/>
          <p:nvPr/>
        </p:nvCxnSpPr>
        <p:spPr>
          <a:xfrm>
            <a:off x="5408577" y="5473578"/>
            <a:ext cx="288280" cy="136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9"/>
          <p:cNvCxnSpPr/>
          <p:nvPr/>
        </p:nvCxnSpPr>
        <p:spPr>
          <a:xfrm>
            <a:off x="3470920" y="7251609"/>
            <a:ext cx="288280" cy="136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9"/>
          <p:cNvCxnSpPr/>
          <p:nvPr/>
        </p:nvCxnSpPr>
        <p:spPr>
          <a:xfrm flipH="1">
            <a:off x="4310743" y="7013865"/>
            <a:ext cx="249751" cy="136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9"/>
          <p:cNvCxnSpPr/>
          <p:nvPr/>
        </p:nvCxnSpPr>
        <p:spPr>
          <a:xfrm>
            <a:off x="4166603" y="7852229"/>
            <a:ext cx="0" cy="3523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9"/>
          <p:cNvCxnSpPr/>
          <p:nvPr/>
        </p:nvCxnSpPr>
        <p:spPr>
          <a:xfrm>
            <a:off x="7056951" y="5279535"/>
            <a:ext cx="288280" cy="680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9"/>
          <p:cNvCxnSpPr/>
          <p:nvPr/>
        </p:nvCxnSpPr>
        <p:spPr>
          <a:xfrm>
            <a:off x="7991111" y="5109300"/>
            <a:ext cx="28828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9"/>
          <p:cNvCxnSpPr/>
          <p:nvPr/>
        </p:nvCxnSpPr>
        <p:spPr>
          <a:xfrm flipV="1">
            <a:off x="8533389" y="4537408"/>
            <a:ext cx="288280" cy="1649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9"/>
          <p:cNvCxnSpPr/>
          <p:nvPr/>
        </p:nvCxnSpPr>
        <p:spPr>
          <a:xfrm>
            <a:off x="6006152" y="2704859"/>
            <a:ext cx="359391" cy="136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19"/>
          <p:cNvCxnSpPr/>
          <p:nvPr/>
        </p:nvCxnSpPr>
        <p:spPr>
          <a:xfrm>
            <a:off x="7345231" y="3815202"/>
            <a:ext cx="359391" cy="136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19"/>
          <p:cNvCxnSpPr/>
          <p:nvPr/>
        </p:nvCxnSpPr>
        <p:spPr>
          <a:xfrm>
            <a:off x="9416012" y="4307535"/>
            <a:ext cx="35939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19"/>
          <p:cNvCxnSpPr/>
          <p:nvPr/>
        </p:nvCxnSpPr>
        <p:spPr>
          <a:xfrm flipV="1">
            <a:off x="10451028" y="4215859"/>
            <a:ext cx="179695" cy="2145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19"/>
          <p:cNvCxnSpPr/>
          <p:nvPr/>
        </p:nvCxnSpPr>
        <p:spPr>
          <a:xfrm>
            <a:off x="4385822" y="8759372"/>
            <a:ext cx="131130" cy="3523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19"/>
          <p:cNvCxnSpPr/>
          <p:nvPr/>
        </p:nvCxnSpPr>
        <p:spPr>
          <a:xfrm>
            <a:off x="4669352" y="9619007"/>
            <a:ext cx="131130" cy="2558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19"/>
          <p:cNvCxnSpPr/>
          <p:nvPr/>
        </p:nvCxnSpPr>
        <p:spPr>
          <a:xfrm flipH="1">
            <a:off x="1612520" y="11711043"/>
            <a:ext cx="101028" cy="3523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19"/>
          <p:cNvCxnSpPr/>
          <p:nvPr/>
        </p:nvCxnSpPr>
        <p:spPr>
          <a:xfrm>
            <a:off x="1786259" y="12975772"/>
            <a:ext cx="0" cy="3523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19"/>
          <p:cNvCxnSpPr/>
          <p:nvPr/>
        </p:nvCxnSpPr>
        <p:spPr>
          <a:xfrm flipH="1">
            <a:off x="1590317" y="14289313"/>
            <a:ext cx="144000" cy="252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9"/>
          <p:cNvCxnSpPr/>
          <p:nvPr/>
        </p:nvCxnSpPr>
        <p:spPr>
          <a:xfrm flipV="1">
            <a:off x="2417632" y="11103427"/>
            <a:ext cx="354597" cy="1378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19"/>
          <p:cNvCxnSpPr/>
          <p:nvPr/>
        </p:nvCxnSpPr>
        <p:spPr>
          <a:xfrm flipV="1">
            <a:off x="3178510" y="10965540"/>
            <a:ext cx="354597" cy="1378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19"/>
          <p:cNvCxnSpPr/>
          <p:nvPr/>
        </p:nvCxnSpPr>
        <p:spPr>
          <a:xfrm flipV="1">
            <a:off x="4376071" y="10063824"/>
            <a:ext cx="354597" cy="1378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19"/>
          <p:cNvCxnSpPr/>
          <p:nvPr/>
        </p:nvCxnSpPr>
        <p:spPr>
          <a:xfrm>
            <a:off x="5769427" y="10354113"/>
            <a:ext cx="177298" cy="1977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ลูกศรเชื่อมต่อแบบตรง 19"/>
          <p:cNvCxnSpPr/>
          <p:nvPr/>
        </p:nvCxnSpPr>
        <p:spPr>
          <a:xfrm>
            <a:off x="6129172" y="11043542"/>
            <a:ext cx="177298" cy="1977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ลูกศรเชื่อมต่อแบบตรง 19"/>
          <p:cNvCxnSpPr/>
          <p:nvPr/>
        </p:nvCxnSpPr>
        <p:spPr>
          <a:xfrm>
            <a:off x="2591803" y="12492047"/>
            <a:ext cx="354597" cy="689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19"/>
          <p:cNvCxnSpPr/>
          <p:nvPr/>
        </p:nvCxnSpPr>
        <p:spPr>
          <a:xfrm>
            <a:off x="3631580" y="12698014"/>
            <a:ext cx="177299" cy="2777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ลูกศรเชื่อมต่อแบบตรง 19"/>
          <p:cNvCxnSpPr/>
          <p:nvPr/>
        </p:nvCxnSpPr>
        <p:spPr>
          <a:xfrm rot="-780000" flipV="1">
            <a:off x="4133444" y="13151929"/>
            <a:ext cx="302174" cy="1006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ลูกศรเชื่อมต่อแบบตรง 19"/>
          <p:cNvCxnSpPr/>
          <p:nvPr/>
        </p:nvCxnSpPr>
        <p:spPr>
          <a:xfrm rot="-780000" flipV="1">
            <a:off x="5053667" y="12660007"/>
            <a:ext cx="302174" cy="1006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ลูกศรเชื่อมต่อแบบตรง 19"/>
          <p:cNvCxnSpPr/>
          <p:nvPr/>
        </p:nvCxnSpPr>
        <p:spPr>
          <a:xfrm rot="-780000" flipV="1">
            <a:off x="5667513" y="11549663"/>
            <a:ext cx="302174" cy="1006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ลูกศรเชื่อมต่อแบบตรง 19"/>
          <p:cNvCxnSpPr/>
          <p:nvPr/>
        </p:nvCxnSpPr>
        <p:spPr>
          <a:xfrm flipV="1">
            <a:off x="6633391" y="10853490"/>
            <a:ext cx="294429" cy="830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ลูกศรเชื่อมต่อแบบตรง 19"/>
          <p:cNvCxnSpPr/>
          <p:nvPr/>
        </p:nvCxnSpPr>
        <p:spPr>
          <a:xfrm>
            <a:off x="7464795" y="11076631"/>
            <a:ext cx="147215" cy="2082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ลูกศรเชื่อมต่อแบบตรง 19"/>
          <p:cNvCxnSpPr/>
          <p:nvPr/>
        </p:nvCxnSpPr>
        <p:spPr>
          <a:xfrm flipV="1">
            <a:off x="8046602" y="10522972"/>
            <a:ext cx="177298" cy="3376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ลูกศรเชื่อมต่อแบบตรง 19"/>
          <p:cNvCxnSpPr/>
          <p:nvPr/>
        </p:nvCxnSpPr>
        <p:spPr>
          <a:xfrm rot="480000" flipV="1">
            <a:off x="9055346" y="9915754"/>
            <a:ext cx="302610" cy="1688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ลูกศรเชื่อมต่อแบบตรง 19"/>
          <p:cNvCxnSpPr/>
          <p:nvPr/>
        </p:nvCxnSpPr>
        <p:spPr>
          <a:xfrm flipV="1">
            <a:off x="9746375" y="8846457"/>
            <a:ext cx="161581" cy="252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ลูกศรเชื่อมต่อแบบตรง 19"/>
          <p:cNvCxnSpPr/>
          <p:nvPr/>
        </p:nvCxnSpPr>
        <p:spPr>
          <a:xfrm flipV="1">
            <a:off x="10379294" y="7976192"/>
            <a:ext cx="161581" cy="252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ลูกศรเชื่อมต่อแบบตรง 19"/>
          <p:cNvCxnSpPr/>
          <p:nvPr/>
        </p:nvCxnSpPr>
        <p:spPr>
          <a:xfrm>
            <a:off x="9687616" y="8151073"/>
            <a:ext cx="227564" cy="2394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00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>
            <a:off x="5407408" y="11262549"/>
            <a:ext cx="188656" cy="216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จังหวัดนครพนม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4" name="ลูกศรเชื่อมต่อแบบตรง 11"/>
          <p:cNvCxnSpPr/>
          <p:nvPr/>
        </p:nvCxnSpPr>
        <p:spPr>
          <a:xfrm rot="660000">
            <a:off x="6027590" y="11910314"/>
            <a:ext cx="344183" cy="1647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1"/>
          <p:cNvCxnSpPr/>
          <p:nvPr/>
        </p:nvCxnSpPr>
        <p:spPr>
          <a:xfrm rot="660000">
            <a:off x="6921064" y="12707061"/>
            <a:ext cx="252000" cy="1647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 rot="660000">
            <a:off x="8611979" y="12747243"/>
            <a:ext cx="252000" cy="1647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 rot="-660000">
            <a:off x="9555029" y="13407646"/>
            <a:ext cx="252000" cy="1647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>
            <a:off x="2901965" y="8128000"/>
            <a:ext cx="31747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 flipV="1">
            <a:off x="2990865" y="6743700"/>
            <a:ext cx="158735" cy="177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 rot="-840000" flipH="1" flipV="1">
            <a:off x="3556000" y="7289800"/>
            <a:ext cx="117498" cy="279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 flipV="1">
            <a:off x="3854465" y="6083300"/>
            <a:ext cx="158735" cy="177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 flipV="1">
            <a:off x="4438665" y="5778500"/>
            <a:ext cx="158735" cy="177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11"/>
          <p:cNvCxnSpPr/>
          <p:nvPr/>
        </p:nvCxnSpPr>
        <p:spPr>
          <a:xfrm flipV="1">
            <a:off x="6748924" y="5588000"/>
            <a:ext cx="158735" cy="177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11"/>
          <p:cNvCxnSpPr/>
          <p:nvPr/>
        </p:nvCxnSpPr>
        <p:spPr>
          <a:xfrm rot="420000">
            <a:off x="5781467" y="5613069"/>
            <a:ext cx="158735" cy="216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11"/>
          <p:cNvCxnSpPr/>
          <p:nvPr/>
        </p:nvCxnSpPr>
        <p:spPr>
          <a:xfrm rot="-540000">
            <a:off x="5428634" y="5083502"/>
            <a:ext cx="157553" cy="1168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11"/>
          <p:cNvCxnSpPr/>
          <p:nvPr/>
        </p:nvCxnSpPr>
        <p:spPr>
          <a:xfrm rot="-540000">
            <a:off x="4717434" y="4954561"/>
            <a:ext cx="157553" cy="1168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11"/>
          <p:cNvCxnSpPr/>
          <p:nvPr/>
        </p:nvCxnSpPr>
        <p:spPr>
          <a:xfrm flipH="1" flipV="1">
            <a:off x="4417083" y="5153075"/>
            <a:ext cx="129517" cy="1722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11"/>
          <p:cNvCxnSpPr/>
          <p:nvPr/>
        </p:nvCxnSpPr>
        <p:spPr>
          <a:xfrm rot="-540000">
            <a:off x="3278407" y="4830598"/>
            <a:ext cx="157553" cy="1168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11"/>
          <p:cNvCxnSpPr/>
          <p:nvPr/>
        </p:nvCxnSpPr>
        <p:spPr>
          <a:xfrm>
            <a:off x="3968736" y="5100297"/>
            <a:ext cx="86947" cy="2321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11"/>
          <p:cNvCxnSpPr/>
          <p:nvPr/>
        </p:nvCxnSpPr>
        <p:spPr>
          <a:xfrm rot="-600000" flipV="1">
            <a:off x="6017134" y="7686322"/>
            <a:ext cx="158735" cy="177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11"/>
          <p:cNvCxnSpPr/>
          <p:nvPr/>
        </p:nvCxnSpPr>
        <p:spPr>
          <a:xfrm flipV="1">
            <a:off x="6828291" y="7101937"/>
            <a:ext cx="158735" cy="177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1"/>
          <p:cNvCxnSpPr/>
          <p:nvPr/>
        </p:nvCxnSpPr>
        <p:spPr>
          <a:xfrm flipV="1">
            <a:off x="7139426" y="6373804"/>
            <a:ext cx="158735" cy="177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11"/>
          <p:cNvCxnSpPr/>
          <p:nvPr/>
        </p:nvCxnSpPr>
        <p:spPr>
          <a:xfrm flipV="1">
            <a:off x="7811806" y="6288953"/>
            <a:ext cx="0" cy="1792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11"/>
          <p:cNvCxnSpPr/>
          <p:nvPr/>
        </p:nvCxnSpPr>
        <p:spPr>
          <a:xfrm rot="660000">
            <a:off x="8692806" y="6593804"/>
            <a:ext cx="324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11"/>
          <p:cNvCxnSpPr/>
          <p:nvPr/>
        </p:nvCxnSpPr>
        <p:spPr>
          <a:xfrm>
            <a:off x="7574844" y="5588000"/>
            <a:ext cx="302577" cy="1330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ลูกศรเชื่อมต่อแบบตรง 11"/>
          <p:cNvCxnSpPr/>
          <p:nvPr/>
        </p:nvCxnSpPr>
        <p:spPr>
          <a:xfrm>
            <a:off x="8854806" y="6245489"/>
            <a:ext cx="302577" cy="1330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11"/>
          <p:cNvCxnSpPr/>
          <p:nvPr/>
        </p:nvCxnSpPr>
        <p:spPr>
          <a:xfrm rot="-360000">
            <a:off x="10000629" y="7273853"/>
            <a:ext cx="151288" cy="2828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11"/>
          <p:cNvCxnSpPr/>
          <p:nvPr/>
        </p:nvCxnSpPr>
        <p:spPr>
          <a:xfrm>
            <a:off x="10748112" y="9308891"/>
            <a:ext cx="45006" cy="3656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ลูกศรเชื่อมต่อแบบตรง 11"/>
          <p:cNvCxnSpPr/>
          <p:nvPr/>
        </p:nvCxnSpPr>
        <p:spPr>
          <a:xfrm flipH="1">
            <a:off x="10577689" y="10680491"/>
            <a:ext cx="125417" cy="3656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ลูกศรเชื่อมต่อแบบตรง 11"/>
          <p:cNvCxnSpPr/>
          <p:nvPr/>
        </p:nvCxnSpPr>
        <p:spPr>
          <a:xfrm rot="-540000" flipH="1">
            <a:off x="10109208" y="12092448"/>
            <a:ext cx="125417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ลูกศรเชื่อมต่อแบบตรง 11"/>
          <p:cNvCxnSpPr/>
          <p:nvPr/>
        </p:nvCxnSpPr>
        <p:spPr>
          <a:xfrm>
            <a:off x="10256890" y="13776460"/>
            <a:ext cx="112992" cy="2864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ลูกศรเชื่อมต่อแบบตรง 11"/>
          <p:cNvCxnSpPr/>
          <p:nvPr/>
        </p:nvCxnSpPr>
        <p:spPr>
          <a:xfrm>
            <a:off x="8077108" y="9170114"/>
            <a:ext cx="172811" cy="936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ลูกศรเชื่อมต่อแบบตรง 11"/>
          <p:cNvCxnSpPr/>
          <p:nvPr/>
        </p:nvCxnSpPr>
        <p:spPr>
          <a:xfrm>
            <a:off x="7394222" y="9180948"/>
            <a:ext cx="267027" cy="468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ลูกศรเชื่อมต่อแบบตรง 11"/>
          <p:cNvCxnSpPr/>
          <p:nvPr/>
        </p:nvCxnSpPr>
        <p:spPr>
          <a:xfrm flipV="1">
            <a:off x="8737979" y="9263735"/>
            <a:ext cx="268115" cy="334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ลูกศรเชื่อมต่อแบบตรง 11"/>
          <p:cNvCxnSpPr/>
          <p:nvPr/>
        </p:nvCxnSpPr>
        <p:spPr>
          <a:xfrm rot="-840000" flipV="1">
            <a:off x="9157383" y="8953291"/>
            <a:ext cx="267004" cy="334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ลูกศรเชื่อมต่อแบบตรง 11"/>
          <p:cNvCxnSpPr/>
          <p:nvPr/>
        </p:nvCxnSpPr>
        <p:spPr>
          <a:xfrm>
            <a:off x="9820434" y="8737600"/>
            <a:ext cx="165827" cy="1353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ลูกศรเชื่อมต่อแบบตรง 11"/>
          <p:cNvCxnSpPr/>
          <p:nvPr/>
        </p:nvCxnSpPr>
        <p:spPr>
          <a:xfrm>
            <a:off x="10256380" y="9170114"/>
            <a:ext cx="166337" cy="2290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ลูกศรเชื่อมต่อแบบตรง 11"/>
          <p:cNvCxnSpPr/>
          <p:nvPr/>
        </p:nvCxnSpPr>
        <p:spPr>
          <a:xfrm>
            <a:off x="9201104" y="14652781"/>
            <a:ext cx="247371" cy="1049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ลูกศรเชื่อมต่อแบบตรง 11"/>
          <p:cNvCxnSpPr/>
          <p:nvPr/>
        </p:nvCxnSpPr>
        <p:spPr>
          <a:xfrm flipV="1">
            <a:off x="8479319" y="14791558"/>
            <a:ext cx="288000" cy="474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ลูกศรเชื่อมต่อแบบตรง 11"/>
          <p:cNvCxnSpPr/>
          <p:nvPr/>
        </p:nvCxnSpPr>
        <p:spPr>
          <a:xfrm>
            <a:off x="3854465" y="1101000"/>
            <a:ext cx="364274" cy="4954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ลูกศรเชื่อมต่อแบบตรง 11"/>
          <p:cNvCxnSpPr/>
          <p:nvPr/>
        </p:nvCxnSpPr>
        <p:spPr>
          <a:xfrm>
            <a:off x="5829142" y="3543121"/>
            <a:ext cx="267359" cy="4573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ลูกศรเชื่อมต่อแบบตรง 11"/>
          <p:cNvCxnSpPr/>
          <p:nvPr/>
        </p:nvCxnSpPr>
        <p:spPr>
          <a:xfrm>
            <a:off x="1873236" y="3087347"/>
            <a:ext cx="86947" cy="2321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ลูกศรเชื่อมต่อแบบตรง 11"/>
          <p:cNvCxnSpPr/>
          <p:nvPr/>
        </p:nvCxnSpPr>
        <p:spPr>
          <a:xfrm>
            <a:off x="2609836" y="4306547"/>
            <a:ext cx="86947" cy="2321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ลูกศรเชื่อมต่อแบบตรง 11"/>
          <p:cNvCxnSpPr/>
          <p:nvPr/>
        </p:nvCxnSpPr>
        <p:spPr>
          <a:xfrm flipV="1">
            <a:off x="2675766" y="5456588"/>
            <a:ext cx="152400" cy="1979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 rot="540000" flipV="1">
            <a:off x="3772408" y="8436356"/>
            <a:ext cx="228092" cy="1757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7567448" y="716280"/>
            <a:ext cx="3588232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จังหวัดนครราชสีมา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11"/>
          <p:cNvCxnSpPr/>
          <p:nvPr/>
        </p:nvCxnSpPr>
        <p:spPr>
          <a:xfrm rot="-780000" flipV="1">
            <a:off x="2515108" y="9355328"/>
            <a:ext cx="228092" cy="1757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 flipV="1">
            <a:off x="2528062" y="10263124"/>
            <a:ext cx="228092" cy="878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>
            <a:off x="3506928" y="6637395"/>
            <a:ext cx="216000" cy="1698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 rot="660000">
            <a:off x="4713378" y="6668676"/>
            <a:ext cx="288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 rot="660000">
            <a:off x="5640478" y="7417049"/>
            <a:ext cx="288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 rot="360000">
            <a:off x="6694578" y="7127998"/>
            <a:ext cx="288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 flipV="1">
            <a:off x="7673267" y="6620697"/>
            <a:ext cx="286423" cy="84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 flipV="1">
            <a:off x="8282867" y="6232076"/>
            <a:ext cx="216000" cy="2037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1"/>
          <p:cNvCxnSpPr/>
          <p:nvPr/>
        </p:nvCxnSpPr>
        <p:spPr>
          <a:xfrm rot="720000" flipV="1">
            <a:off x="9515474" y="5717639"/>
            <a:ext cx="252000" cy="1018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11"/>
          <p:cNvCxnSpPr/>
          <p:nvPr/>
        </p:nvCxnSpPr>
        <p:spPr>
          <a:xfrm flipV="1">
            <a:off x="10289174" y="5671532"/>
            <a:ext cx="133838" cy="1222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11"/>
          <p:cNvCxnSpPr/>
          <p:nvPr/>
        </p:nvCxnSpPr>
        <p:spPr>
          <a:xfrm>
            <a:off x="10289173" y="5068073"/>
            <a:ext cx="267677" cy="952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11"/>
          <p:cNvCxnSpPr/>
          <p:nvPr/>
        </p:nvCxnSpPr>
        <p:spPr>
          <a:xfrm rot="-780000" flipV="1">
            <a:off x="8072644" y="5857312"/>
            <a:ext cx="286423" cy="84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11"/>
          <p:cNvCxnSpPr/>
          <p:nvPr/>
        </p:nvCxnSpPr>
        <p:spPr>
          <a:xfrm rot="-780000" flipV="1">
            <a:off x="8886346" y="5506885"/>
            <a:ext cx="216000" cy="84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11"/>
          <p:cNvCxnSpPr/>
          <p:nvPr/>
        </p:nvCxnSpPr>
        <p:spPr>
          <a:xfrm rot="-780000" flipV="1">
            <a:off x="9578413" y="5344800"/>
            <a:ext cx="216000" cy="84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11"/>
          <p:cNvCxnSpPr/>
          <p:nvPr/>
        </p:nvCxnSpPr>
        <p:spPr>
          <a:xfrm>
            <a:off x="9228264" y="4508793"/>
            <a:ext cx="133300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11"/>
          <p:cNvCxnSpPr/>
          <p:nvPr/>
        </p:nvCxnSpPr>
        <p:spPr>
          <a:xfrm>
            <a:off x="8812914" y="3908337"/>
            <a:ext cx="133300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11"/>
          <p:cNvCxnSpPr/>
          <p:nvPr/>
        </p:nvCxnSpPr>
        <p:spPr>
          <a:xfrm flipV="1">
            <a:off x="4038498" y="10455651"/>
            <a:ext cx="252780" cy="689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11"/>
          <p:cNvCxnSpPr/>
          <p:nvPr/>
        </p:nvCxnSpPr>
        <p:spPr>
          <a:xfrm rot="-960000" flipV="1">
            <a:off x="5049533" y="9909551"/>
            <a:ext cx="252780" cy="689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1"/>
          <p:cNvCxnSpPr/>
          <p:nvPr/>
        </p:nvCxnSpPr>
        <p:spPr>
          <a:xfrm>
            <a:off x="5998174" y="9701913"/>
            <a:ext cx="242988" cy="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11"/>
          <p:cNvCxnSpPr/>
          <p:nvPr/>
        </p:nvCxnSpPr>
        <p:spPr>
          <a:xfrm flipV="1">
            <a:off x="6528273" y="10461372"/>
            <a:ext cx="89896" cy="2292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11"/>
          <p:cNvCxnSpPr/>
          <p:nvPr/>
        </p:nvCxnSpPr>
        <p:spPr>
          <a:xfrm flipV="1">
            <a:off x="6114772" y="11010900"/>
            <a:ext cx="126390" cy="1868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11"/>
          <p:cNvCxnSpPr/>
          <p:nvPr/>
        </p:nvCxnSpPr>
        <p:spPr>
          <a:xfrm rot="1320000" flipV="1">
            <a:off x="4818262" y="8208146"/>
            <a:ext cx="180000" cy="1757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ลูกศรเชื่อมต่อแบบตรง 11"/>
          <p:cNvCxnSpPr/>
          <p:nvPr/>
        </p:nvCxnSpPr>
        <p:spPr>
          <a:xfrm rot="1860000" flipV="1">
            <a:off x="5836247" y="7852548"/>
            <a:ext cx="180000" cy="1757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11"/>
          <p:cNvCxnSpPr/>
          <p:nvPr/>
        </p:nvCxnSpPr>
        <p:spPr>
          <a:xfrm flipV="1">
            <a:off x="6981790" y="7509755"/>
            <a:ext cx="252865" cy="1506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ลูกศรเชื่อมต่อแบบตรง 11"/>
          <p:cNvCxnSpPr/>
          <p:nvPr/>
        </p:nvCxnSpPr>
        <p:spPr>
          <a:xfrm rot="1080000" flipV="1">
            <a:off x="6943690" y="8299390"/>
            <a:ext cx="0" cy="2404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ลูกศรเชื่อมต่อแบบตรง 11"/>
          <p:cNvCxnSpPr/>
          <p:nvPr/>
        </p:nvCxnSpPr>
        <p:spPr>
          <a:xfrm flipV="1">
            <a:off x="6695366" y="9537720"/>
            <a:ext cx="108268" cy="2461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ลูกศรเชื่อมต่อแบบตรง 11"/>
          <p:cNvCxnSpPr/>
          <p:nvPr/>
        </p:nvCxnSpPr>
        <p:spPr>
          <a:xfrm flipV="1">
            <a:off x="7538993" y="7964884"/>
            <a:ext cx="37146" cy="2286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ลูกศรเชื่อมต่อแบบตรง 11"/>
          <p:cNvCxnSpPr/>
          <p:nvPr/>
        </p:nvCxnSpPr>
        <p:spPr>
          <a:xfrm flipH="1" flipV="1">
            <a:off x="7613285" y="8764984"/>
            <a:ext cx="59982" cy="2286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ลูกศรเชื่อมต่อแบบตรง 11"/>
          <p:cNvCxnSpPr/>
          <p:nvPr/>
        </p:nvCxnSpPr>
        <p:spPr>
          <a:xfrm rot="960000" flipV="1">
            <a:off x="7914567" y="7028705"/>
            <a:ext cx="144000" cy="1985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ลูกศรเชื่อมต่อแบบตรง 11"/>
          <p:cNvCxnSpPr/>
          <p:nvPr/>
        </p:nvCxnSpPr>
        <p:spPr>
          <a:xfrm flipH="1" flipV="1">
            <a:off x="9819873" y="8193530"/>
            <a:ext cx="59982" cy="2286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ลูกศรเชื่อมต่อแบบตรง 11"/>
          <p:cNvCxnSpPr/>
          <p:nvPr/>
        </p:nvCxnSpPr>
        <p:spPr>
          <a:xfrm flipV="1">
            <a:off x="9507635" y="8892007"/>
            <a:ext cx="178778" cy="11432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ลูกศรเชื่อมต่อแบบตรง 11"/>
          <p:cNvCxnSpPr/>
          <p:nvPr/>
        </p:nvCxnSpPr>
        <p:spPr>
          <a:xfrm flipV="1">
            <a:off x="9294914" y="9386051"/>
            <a:ext cx="89389" cy="2747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ลูกศรเชื่อมต่อแบบตรง 11"/>
          <p:cNvCxnSpPr/>
          <p:nvPr/>
        </p:nvCxnSpPr>
        <p:spPr>
          <a:xfrm rot="-540000" flipH="1" flipV="1">
            <a:off x="9169872" y="10477051"/>
            <a:ext cx="45692" cy="2747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ลูกศรเชื่อมต่อแบบตรง 11"/>
          <p:cNvCxnSpPr/>
          <p:nvPr/>
        </p:nvCxnSpPr>
        <p:spPr>
          <a:xfrm rot="-540000" flipH="1" flipV="1">
            <a:off x="9778348" y="10223420"/>
            <a:ext cx="45692" cy="2747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ลูกศรเชื่อมต่อแบบตรง 11"/>
          <p:cNvCxnSpPr/>
          <p:nvPr/>
        </p:nvCxnSpPr>
        <p:spPr>
          <a:xfrm rot="-540000" flipH="1" flipV="1">
            <a:off x="10435060" y="10413221"/>
            <a:ext cx="45692" cy="2747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ลูกศรเชื่อมต่อแบบตรง 11"/>
          <p:cNvCxnSpPr/>
          <p:nvPr/>
        </p:nvCxnSpPr>
        <p:spPr>
          <a:xfrm flipV="1">
            <a:off x="10201062" y="8759916"/>
            <a:ext cx="0" cy="2713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ลูกศรเชื่อมต่อแบบตรง 11"/>
          <p:cNvCxnSpPr/>
          <p:nvPr/>
        </p:nvCxnSpPr>
        <p:spPr>
          <a:xfrm flipV="1">
            <a:off x="10160000" y="6100688"/>
            <a:ext cx="144000" cy="169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ลูกศรเชื่อมต่อแบบตรง 11"/>
          <p:cNvCxnSpPr/>
          <p:nvPr/>
        </p:nvCxnSpPr>
        <p:spPr>
          <a:xfrm flipV="1">
            <a:off x="10201062" y="7051067"/>
            <a:ext cx="0" cy="2713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ลูกศรเชื่อมต่อแบบตรง 11"/>
          <p:cNvCxnSpPr/>
          <p:nvPr/>
        </p:nvCxnSpPr>
        <p:spPr>
          <a:xfrm flipV="1">
            <a:off x="6572225" y="11350372"/>
            <a:ext cx="266175" cy="1146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ลูกศรเชื่อมต่อแบบตรง 11"/>
          <p:cNvCxnSpPr/>
          <p:nvPr/>
        </p:nvCxnSpPr>
        <p:spPr>
          <a:xfrm flipH="1" flipV="1">
            <a:off x="6790934" y="10237724"/>
            <a:ext cx="210310" cy="1585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ลูกศรเชื่อมต่อแบบตรง 11"/>
          <p:cNvCxnSpPr/>
          <p:nvPr/>
        </p:nvCxnSpPr>
        <p:spPr>
          <a:xfrm rot="540000" flipV="1">
            <a:off x="8045524" y="11016945"/>
            <a:ext cx="72000" cy="2255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ลูกศรเชื่อมต่อแบบตรง 11"/>
          <p:cNvCxnSpPr/>
          <p:nvPr/>
        </p:nvCxnSpPr>
        <p:spPr>
          <a:xfrm flipV="1">
            <a:off x="6312299" y="3806737"/>
            <a:ext cx="259926" cy="1309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ลูกศรเชื่อมต่อแบบตรง 11"/>
          <p:cNvCxnSpPr/>
          <p:nvPr/>
        </p:nvCxnSpPr>
        <p:spPr>
          <a:xfrm flipV="1">
            <a:off x="7108222" y="3291481"/>
            <a:ext cx="5176" cy="2935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ลูกศรเชื่อมต่อแบบตรง 11"/>
          <p:cNvCxnSpPr/>
          <p:nvPr/>
        </p:nvCxnSpPr>
        <p:spPr>
          <a:xfrm flipH="1" flipV="1">
            <a:off x="1597079" y="9086228"/>
            <a:ext cx="38354" cy="4913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2" name="ลูกศรเชื่อมต่อแบบตรง 11"/>
          <p:cNvCxnSpPr/>
          <p:nvPr/>
        </p:nvCxnSpPr>
        <p:spPr>
          <a:xfrm>
            <a:off x="4230325" y="6506794"/>
            <a:ext cx="61392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จังหวัดบึงกาฬ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11"/>
          <p:cNvCxnSpPr/>
          <p:nvPr/>
        </p:nvCxnSpPr>
        <p:spPr>
          <a:xfrm flipH="1">
            <a:off x="4406657" y="7368744"/>
            <a:ext cx="136316" cy="2120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>
            <a:off x="6668681" y="7814360"/>
            <a:ext cx="198784" cy="3136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1"/>
          <p:cNvCxnSpPr/>
          <p:nvPr/>
        </p:nvCxnSpPr>
        <p:spPr>
          <a:xfrm>
            <a:off x="7154909" y="8692473"/>
            <a:ext cx="198784" cy="252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>
            <a:off x="7989481" y="9297744"/>
            <a:ext cx="198784" cy="252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>
            <a:off x="8635367" y="9983194"/>
            <a:ext cx="198784" cy="252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 rot="-1200000" flipH="1">
            <a:off x="4261021" y="8204544"/>
            <a:ext cx="136316" cy="2120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>
            <a:off x="5065486" y="8738329"/>
            <a:ext cx="274449" cy="160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1"/>
          <p:cNvCxnSpPr/>
          <p:nvPr/>
        </p:nvCxnSpPr>
        <p:spPr>
          <a:xfrm>
            <a:off x="3193143" y="9297744"/>
            <a:ext cx="29440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11"/>
          <p:cNvCxnSpPr/>
          <p:nvPr/>
        </p:nvCxnSpPr>
        <p:spPr>
          <a:xfrm>
            <a:off x="9177446" y="10769598"/>
            <a:ext cx="99392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11"/>
          <p:cNvCxnSpPr/>
          <p:nvPr/>
        </p:nvCxnSpPr>
        <p:spPr>
          <a:xfrm rot="-660000">
            <a:off x="9654208" y="11502570"/>
            <a:ext cx="99392" cy="288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11"/>
          <p:cNvCxnSpPr/>
          <p:nvPr/>
        </p:nvCxnSpPr>
        <p:spPr>
          <a:xfrm flipV="1">
            <a:off x="8678909" y="11057598"/>
            <a:ext cx="213298" cy="1474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11"/>
          <p:cNvCxnSpPr/>
          <p:nvPr/>
        </p:nvCxnSpPr>
        <p:spPr>
          <a:xfrm flipV="1">
            <a:off x="3823952" y="8644868"/>
            <a:ext cx="73601" cy="2964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1"/>
          <p:cNvCxnSpPr/>
          <p:nvPr/>
        </p:nvCxnSpPr>
        <p:spPr>
          <a:xfrm>
            <a:off x="5904863" y="9536274"/>
            <a:ext cx="274449" cy="160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11"/>
          <p:cNvCxnSpPr/>
          <p:nvPr/>
        </p:nvCxnSpPr>
        <p:spPr>
          <a:xfrm>
            <a:off x="7035067" y="10359585"/>
            <a:ext cx="27444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11"/>
          <p:cNvCxnSpPr/>
          <p:nvPr/>
        </p:nvCxnSpPr>
        <p:spPr>
          <a:xfrm>
            <a:off x="8120613" y="10296893"/>
            <a:ext cx="137224" cy="2114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ลูกศรเชื่อมต่อแบบตรง 11"/>
          <p:cNvCxnSpPr/>
          <p:nvPr/>
        </p:nvCxnSpPr>
        <p:spPr>
          <a:xfrm>
            <a:off x="9230454" y="6322641"/>
            <a:ext cx="198784" cy="3136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ลูกศรเชื่อมต่อแบบตรง 11"/>
          <p:cNvCxnSpPr/>
          <p:nvPr/>
        </p:nvCxnSpPr>
        <p:spPr>
          <a:xfrm>
            <a:off x="10297254" y="8127999"/>
            <a:ext cx="198784" cy="2394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ลูกศรเชื่อมต่อแบบตรง 11"/>
          <p:cNvCxnSpPr/>
          <p:nvPr/>
        </p:nvCxnSpPr>
        <p:spPr>
          <a:xfrm>
            <a:off x="4528459" y="4920374"/>
            <a:ext cx="198784" cy="1197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11"/>
          <p:cNvCxnSpPr/>
          <p:nvPr/>
        </p:nvCxnSpPr>
        <p:spPr>
          <a:xfrm flipV="1">
            <a:off x="1748973" y="5312229"/>
            <a:ext cx="198784" cy="1959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ลูกศรเชื่อมต่อแบบตรง 11"/>
          <p:cNvCxnSpPr/>
          <p:nvPr/>
        </p:nvCxnSpPr>
        <p:spPr>
          <a:xfrm flipV="1">
            <a:off x="1219202" y="6322641"/>
            <a:ext cx="333827" cy="1568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ลูกศรเชื่อมต่อแบบตรง 11"/>
          <p:cNvCxnSpPr/>
          <p:nvPr/>
        </p:nvCxnSpPr>
        <p:spPr>
          <a:xfrm>
            <a:off x="6668681" y="5856544"/>
            <a:ext cx="1987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จังหวัดบุรีรัมย์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20" name="ลูกศรเชื่อมต่อแบบตรง 19"/>
          <p:cNvCxnSpPr/>
          <p:nvPr/>
        </p:nvCxnSpPr>
        <p:spPr>
          <a:xfrm>
            <a:off x="3377184" y="12530746"/>
            <a:ext cx="22961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9"/>
          <p:cNvCxnSpPr/>
          <p:nvPr/>
        </p:nvCxnSpPr>
        <p:spPr>
          <a:xfrm flipV="1">
            <a:off x="3759200" y="11209946"/>
            <a:ext cx="114808" cy="2073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9"/>
          <p:cNvCxnSpPr/>
          <p:nvPr/>
        </p:nvCxnSpPr>
        <p:spPr>
          <a:xfrm rot="-1080000" flipV="1">
            <a:off x="4546600" y="11191015"/>
            <a:ext cx="114808" cy="2073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9"/>
          <p:cNvCxnSpPr/>
          <p:nvPr/>
        </p:nvCxnSpPr>
        <p:spPr>
          <a:xfrm rot="1320000" flipV="1">
            <a:off x="4523975" y="9431946"/>
            <a:ext cx="114808" cy="2073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19"/>
          <p:cNvCxnSpPr/>
          <p:nvPr/>
        </p:nvCxnSpPr>
        <p:spPr>
          <a:xfrm rot="960000" flipV="1">
            <a:off x="4521896" y="12340555"/>
            <a:ext cx="143341" cy="2326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9"/>
          <p:cNvCxnSpPr/>
          <p:nvPr/>
        </p:nvCxnSpPr>
        <p:spPr>
          <a:xfrm flipH="1" flipV="1">
            <a:off x="4927441" y="9880099"/>
            <a:ext cx="1" cy="1922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9"/>
          <p:cNvCxnSpPr/>
          <p:nvPr/>
        </p:nvCxnSpPr>
        <p:spPr>
          <a:xfrm flipH="1" flipV="1">
            <a:off x="5613242" y="9859670"/>
            <a:ext cx="203358" cy="1922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9"/>
          <p:cNvCxnSpPr/>
          <p:nvPr/>
        </p:nvCxnSpPr>
        <p:spPr>
          <a:xfrm rot="-1080000" flipV="1">
            <a:off x="5759196" y="12456859"/>
            <a:ext cx="114808" cy="2073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9"/>
          <p:cNvCxnSpPr/>
          <p:nvPr/>
        </p:nvCxnSpPr>
        <p:spPr>
          <a:xfrm flipH="1" flipV="1">
            <a:off x="5485666" y="11542495"/>
            <a:ext cx="64076" cy="2326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9"/>
          <p:cNvCxnSpPr/>
          <p:nvPr/>
        </p:nvCxnSpPr>
        <p:spPr>
          <a:xfrm flipV="1">
            <a:off x="7975600" y="10790846"/>
            <a:ext cx="114808" cy="2073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9"/>
          <p:cNvCxnSpPr/>
          <p:nvPr/>
        </p:nvCxnSpPr>
        <p:spPr>
          <a:xfrm flipV="1">
            <a:off x="8813800" y="8873146"/>
            <a:ext cx="114808" cy="2073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19"/>
          <p:cNvCxnSpPr/>
          <p:nvPr/>
        </p:nvCxnSpPr>
        <p:spPr>
          <a:xfrm flipV="1">
            <a:off x="9550908" y="7824081"/>
            <a:ext cx="0" cy="2094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19"/>
          <p:cNvCxnSpPr/>
          <p:nvPr/>
        </p:nvCxnSpPr>
        <p:spPr>
          <a:xfrm flipH="1" flipV="1">
            <a:off x="4998530" y="8256016"/>
            <a:ext cx="64077" cy="2326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19"/>
          <p:cNvCxnSpPr/>
          <p:nvPr/>
        </p:nvCxnSpPr>
        <p:spPr>
          <a:xfrm flipH="1" flipV="1">
            <a:off x="3913477" y="6855959"/>
            <a:ext cx="175923" cy="1925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19"/>
          <p:cNvCxnSpPr/>
          <p:nvPr/>
        </p:nvCxnSpPr>
        <p:spPr>
          <a:xfrm flipH="1" flipV="1">
            <a:off x="5568346" y="6382991"/>
            <a:ext cx="1" cy="2326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19"/>
          <p:cNvCxnSpPr/>
          <p:nvPr/>
        </p:nvCxnSpPr>
        <p:spPr>
          <a:xfrm flipH="1" flipV="1">
            <a:off x="5568346" y="7259291"/>
            <a:ext cx="1" cy="2326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19"/>
          <p:cNvCxnSpPr/>
          <p:nvPr/>
        </p:nvCxnSpPr>
        <p:spPr>
          <a:xfrm flipH="1" flipV="1">
            <a:off x="7651146" y="7061200"/>
            <a:ext cx="1" cy="2326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19"/>
          <p:cNvCxnSpPr/>
          <p:nvPr/>
        </p:nvCxnSpPr>
        <p:spPr>
          <a:xfrm flipH="1" flipV="1">
            <a:off x="7803547" y="6150307"/>
            <a:ext cx="1" cy="2326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19"/>
          <p:cNvCxnSpPr/>
          <p:nvPr/>
        </p:nvCxnSpPr>
        <p:spPr>
          <a:xfrm flipV="1">
            <a:off x="9512808" y="5816600"/>
            <a:ext cx="101092" cy="3337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19"/>
          <p:cNvCxnSpPr/>
          <p:nvPr/>
        </p:nvCxnSpPr>
        <p:spPr>
          <a:xfrm>
            <a:off x="7651613" y="4991792"/>
            <a:ext cx="180000" cy="144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19"/>
          <p:cNvCxnSpPr/>
          <p:nvPr/>
        </p:nvCxnSpPr>
        <p:spPr>
          <a:xfrm>
            <a:off x="10172256" y="4957596"/>
            <a:ext cx="228092" cy="144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ลูกศรเชื่อมต่อแบบตรง 19"/>
          <p:cNvCxnSpPr/>
          <p:nvPr/>
        </p:nvCxnSpPr>
        <p:spPr>
          <a:xfrm>
            <a:off x="6540056" y="4350960"/>
            <a:ext cx="288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ลูกศรเชื่อมต่อแบบตรง 19"/>
          <p:cNvCxnSpPr/>
          <p:nvPr/>
        </p:nvCxnSpPr>
        <p:spPr>
          <a:xfrm flipV="1">
            <a:off x="5816600" y="4198560"/>
            <a:ext cx="288000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19"/>
          <p:cNvCxnSpPr/>
          <p:nvPr/>
        </p:nvCxnSpPr>
        <p:spPr>
          <a:xfrm>
            <a:off x="5960600" y="1811504"/>
            <a:ext cx="144000" cy="144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ลูกศรเชื่อมต่อแบบตรง 19"/>
          <p:cNvCxnSpPr/>
          <p:nvPr/>
        </p:nvCxnSpPr>
        <p:spPr>
          <a:xfrm>
            <a:off x="6147000" y="2738604"/>
            <a:ext cx="144000" cy="144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ลูกศรเชื่อมต่อแบบตรง 19"/>
          <p:cNvCxnSpPr/>
          <p:nvPr/>
        </p:nvCxnSpPr>
        <p:spPr>
          <a:xfrm>
            <a:off x="6828056" y="3830804"/>
            <a:ext cx="144000" cy="144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ลูกศรเชื่อมต่อแบบตรง 19"/>
          <p:cNvCxnSpPr/>
          <p:nvPr/>
        </p:nvCxnSpPr>
        <p:spPr>
          <a:xfrm>
            <a:off x="4581379" y="2836575"/>
            <a:ext cx="144000" cy="144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ลูกศรเชื่อมต่อแบบตรง 19"/>
          <p:cNvCxnSpPr/>
          <p:nvPr/>
        </p:nvCxnSpPr>
        <p:spPr>
          <a:xfrm>
            <a:off x="5835433" y="3576804"/>
            <a:ext cx="144000" cy="144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ลูกศรเชื่อมต่อแบบตรง 19"/>
          <p:cNvCxnSpPr/>
          <p:nvPr/>
        </p:nvCxnSpPr>
        <p:spPr>
          <a:xfrm>
            <a:off x="7247156" y="4630904"/>
            <a:ext cx="144000" cy="144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ลูกศรเชื่อมต่อแบบตรง 19"/>
          <p:cNvCxnSpPr/>
          <p:nvPr/>
        </p:nvCxnSpPr>
        <p:spPr>
          <a:xfrm>
            <a:off x="9126756" y="5101744"/>
            <a:ext cx="144000" cy="144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ลูกศรเชื่อมต่อแบบตรง 19"/>
          <p:cNvCxnSpPr/>
          <p:nvPr/>
        </p:nvCxnSpPr>
        <p:spPr>
          <a:xfrm>
            <a:off x="8242300" y="5001084"/>
            <a:ext cx="289220" cy="72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>
            <a:off x="7072593" y="11868748"/>
            <a:ext cx="0" cy="2851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6033268" y="8958924"/>
            <a:ext cx="191807" cy="188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7888224" y="716280"/>
            <a:ext cx="3267456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จังหวัดมหาสารคาม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4" name="ลูกศรเชื่อมต่อแบบตรง 11"/>
          <p:cNvCxnSpPr/>
          <p:nvPr/>
        </p:nvCxnSpPr>
        <p:spPr>
          <a:xfrm>
            <a:off x="7205287" y="10199984"/>
            <a:ext cx="191807" cy="188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1"/>
          <p:cNvCxnSpPr/>
          <p:nvPr/>
        </p:nvCxnSpPr>
        <p:spPr>
          <a:xfrm>
            <a:off x="8246687" y="11190584"/>
            <a:ext cx="191807" cy="188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9"/>
          <p:cNvCxnSpPr/>
          <p:nvPr/>
        </p:nvCxnSpPr>
        <p:spPr>
          <a:xfrm>
            <a:off x="7593293" y="13387836"/>
            <a:ext cx="294931" cy="712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9"/>
          <p:cNvCxnSpPr/>
          <p:nvPr/>
        </p:nvCxnSpPr>
        <p:spPr>
          <a:xfrm flipV="1">
            <a:off x="9079193" y="13387836"/>
            <a:ext cx="294931" cy="909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11"/>
          <p:cNvCxnSpPr/>
          <p:nvPr/>
        </p:nvCxnSpPr>
        <p:spPr>
          <a:xfrm>
            <a:off x="3836168" y="10838524"/>
            <a:ext cx="191807" cy="188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11"/>
          <p:cNvCxnSpPr/>
          <p:nvPr/>
        </p:nvCxnSpPr>
        <p:spPr>
          <a:xfrm>
            <a:off x="4725168" y="12489524"/>
            <a:ext cx="191807" cy="188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11"/>
          <p:cNvCxnSpPr/>
          <p:nvPr/>
        </p:nvCxnSpPr>
        <p:spPr>
          <a:xfrm>
            <a:off x="5309368" y="13293520"/>
            <a:ext cx="191807" cy="188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>
            <a:off x="5658496" y="14004720"/>
            <a:ext cx="95903" cy="3081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11"/>
          <p:cNvCxnSpPr/>
          <p:nvPr/>
        </p:nvCxnSpPr>
        <p:spPr>
          <a:xfrm rot="-1140000">
            <a:off x="7571122" y="14594336"/>
            <a:ext cx="252000" cy="180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11"/>
          <p:cNvCxnSpPr/>
          <p:nvPr/>
        </p:nvCxnSpPr>
        <p:spPr>
          <a:xfrm rot="-1800000">
            <a:off x="9395951" y="14197500"/>
            <a:ext cx="252000" cy="1800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11"/>
          <p:cNvCxnSpPr/>
          <p:nvPr/>
        </p:nvCxnSpPr>
        <p:spPr>
          <a:xfrm>
            <a:off x="3833053" y="4394179"/>
            <a:ext cx="191807" cy="188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11"/>
          <p:cNvCxnSpPr/>
          <p:nvPr/>
        </p:nvCxnSpPr>
        <p:spPr>
          <a:xfrm>
            <a:off x="4504333" y="4952979"/>
            <a:ext cx="191807" cy="188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11"/>
          <p:cNvCxnSpPr/>
          <p:nvPr/>
        </p:nvCxnSpPr>
        <p:spPr>
          <a:xfrm>
            <a:off x="5466689" y="5744007"/>
            <a:ext cx="191807" cy="188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11"/>
          <p:cNvCxnSpPr/>
          <p:nvPr/>
        </p:nvCxnSpPr>
        <p:spPr>
          <a:xfrm flipV="1">
            <a:off x="6560457" y="5932639"/>
            <a:ext cx="295468" cy="1632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11"/>
          <p:cNvCxnSpPr/>
          <p:nvPr/>
        </p:nvCxnSpPr>
        <p:spPr>
          <a:xfrm flipV="1">
            <a:off x="8047122" y="5647874"/>
            <a:ext cx="295468" cy="1632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11"/>
          <p:cNvCxnSpPr/>
          <p:nvPr/>
        </p:nvCxnSpPr>
        <p:spPr>
          <a:xfrm>
            <a:off x="9072363" y="5718585"/>
            <a:ext cx="154295" cy="2956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11"/>
          <p:cNvCxnSpPr/>
          <p:nvPr/>
        </p:nvCxnSpPr>
        <p:spPr>
          <a:xfrm flipV="1">
            <a:off x="9676071" y="5811111"/>
            <a:ext cx="309758" cy="761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11"/>
          <p:cNvCxnSpPr/>
          <p:nvPr/>
        </p:nvCxnSpPr>
        <p:spPr>
          <a:xfrm flipH="1">
            <a:off x="5278023" y="1670784"/>
            <a:ext cx="284569" cy="1923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11"/>
          <p:cNvCxnSpPr/>
          <p:nvPr/>
        </p:nvCxnSpPr>
        <p:spPr>
          <a:xfrm flipH="1">
            <a:off x="5024020" y="2781127"/>
            <a:ext cx="284569" cy="1923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11"/>
          <p:cNvCxnSpPr/>
          <p:nvPr/>
        </p:nvCxnSpPr>
        <p:spPr>
          <a:xfrm flipH="1">
            <a:off x="3882576" y="3485071"/>
            <a:ext cx="145399" cy="1923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11"/>
          <p:cNvCxnSpPr/>
          <p:nvPr/>
        </p:nvCxnSpPr>
        <p:spPr>
          <a:xfrm flipH="1">
            <a:off x="3869877" y="3916871"/>
            <a:ext cx="38099" cy="1923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69" y="1"/>
            <a:ext cx="11492806" cy="16255998"/>
          </a:xfrm>
          <a:prstGeom prst="rect">
            <a:avLst/>
          </a:prstGeom>
        </p:spPr>
      </p:pic>
      <p:cxnSp>
        <p:nvCxnSpPr>
          <p:cNvPr id="10" name="ลูกศรเชื่อมต่อแบบตรง 9"/>
          <p:cNvCxnSpPr/>
          <p:nvPr/>
        </p:nvCxnSpPr>
        <p:spPr>
          <a:xfrm rot="720000">
            <a:off x="6565900" y="6359906"/>
            <a:ext cx="2937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6673850" y="5160264"/>
            <a:ext cx="288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กล่องข้อความ 16"/>
          <p:cNvSpPr txBox="1"/>
          <p:nvPr/>
        </p:nvSpPr>
        <p:spPr>
          <a:xfrm>
            <a:off x="8351520" y="716280"/>
            <a:ext cx="280416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จังหวัดมุกดาหาร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6" name="ลูกศรเชื่อมต่อแบบตรง 11"/>
          <p:cNvCxnSpPr/>
          <p:nvPr/>
        </p:nvCxnSpPr>
        <p:spPr>
          <a:xfrm>
            <a:off x="7835900" y="5824982"/>
            <a:ext cx="144000" cy="2372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11"/>
          <p:cNvCxnSpPr/>
          <p:nvPr/>
        </p:nvCxnSpPr>
        <p:spPr>
          <a:xfrm flipH="1">
            <a:off x="8458200" y="6828282"/>
            <a:ext cx="88900" cy="3853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9"/>
          <p:cNvCxnSpPr/>
          <p:nvPr/>
        </p:nvCxnSpPr>
        <p:spPr>
          <a:xfrm>
            <a:off x="7320737" y="7020941"/>
            <a:ext cx="146863" cy="1926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9"/>
          <p:cNvCxnSpPr/>
          <p:nvPr/>
        </p:nvCxnSpPr>
        <p:spPr>
          <a:xfrm rot="-840000">
            <a:off x="5403037" y="7256970"/>
            <a:ext cx="146863" cy="1926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9"/>
          <p:cNvCxnSpPr/>
          <p:nvPr/>
        </p:nvCxnSpPr>
        <p:spPr>
          <a:xfrm rot="-1920000">
            <a:off x="6962368" y="7457103"/>
            <a:ext cx="146863" cy="1926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9"/>
          <p:cNvCxnSpPr/>
          <p:nvPr/>
        </p:nvCxnSpPr>
        <p:spPr>
          <a:xfrm>
            <a:off x="7979900" y="7983621"/>
            <a:ext cx="226641" cy="2713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11"/>
          <p:cNvCxnSpPr/>
          <p:nvPr/>
        </p:nvCxnSpPr>
        <p:spPr>
          <a:xfrm>
            <a:off x="8737600" y="8456040"/>
            <a:ext cx="152400" cy="1926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11"/>
          <p:cNvCxnSpPr/>
          <p:nvPr/>
        </p:nvCxnSpPr>
        <p:spPr>
          <a:xfrm>
            <a:off x="9893300" y="9827640"/>
            <a:ext cx="152400" cy="1926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11"/>
          <p:cNvCxnSpPr/>
          <p:nvPr/>
        </p:nvCxnSpPr>
        <p:spPr>
          <a:xfrm>
            <a:off x="10807700" y="10526140"/>
            <a:ext cx="152400" cy="1926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9"/>
          <p:cNvCxnSpPr/>
          <p:nvPr/>
        </p:nvCxnSpPr>
        <p:spPr>
          <a:xfrm rot="-840000">
            <a:off x="4348936" y="8701703"/>
            <a:ext cx="146863" cy="1926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9"/>
          <p:cNvCxnSpPr/>
          <p:nvPr/>
        </p:nvCxnSpPr>
        <p:spPr>
          <a:xfrm>
            <a:off x="5686712" y="8998662"/>
            <a:ext cx="189109" cy="757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9"/>
          <p:cNvCxnSpPr/>
          <p:nvPr/>
        </p:nvCxnSpPr>
        <p:spPr>
          <a:xfrm>
            <a:off x="7278491" y="9777088"/>
            <a:ext cx="189109" cy="757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9"/>
          <p:cNvCxnSpPr/>
          <p:nvPr/>
        </p:nvCxnSpPr>
        <p:spPr>
          <a:xfrm>
            <a:off x="8985945" y="9934757"/>
            <a:ext cx="2469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9"/>
          <p:cNvCxnSpPr/>
          <p:nvPr/>
        </p:nvCxnSpPr>
        <p:spPr>
          <a:xfrm flipV="1">
            <a:off x="3426749" y="6426199"/>
            <a:ext cx="94554" cy="2269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9"/>
          <p:cNvCxnSpPr/>
          <p:nvPr/>
        </p:nvCxnSpPr>
        <p:spPr>
          <a:xfrm>
            <a:off x="3626426" y="5447467"/>
            <a:ext cx="25977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9"/>
          <p:cNvCxnSpPr/>
          <p:nvPr/>
        </p:nvCxnSpPr>
        <p:spPr>
          <a:xfrm>
            <a:off x="4921826" y="5626100"/>
            <a:ext cx="259774" cy="1388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0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506</TotalTime>
  <Words>43</Words>
  <Application>Microsoft Office PowerPoint</Application>
  <PresentationFormat>Custom</PresentationFormat>
  <Paragraphs>20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ธีมของ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User</dc:creator>
  <cp:lastModifiedBy>computer11</cp:lastModifiedBy>
  <cp:revision>46</cp:revision>
  <dcterms:created xsi:type="dcterms:W3CDTF">2017-02-01T03:47:12Z</dcterms:created>
  <dcterms:modified xsi:type="dcterms:W3CDTF">2017-02-01T12:31:15Z</dcterms:modified>
</cp:coreProperties>
</file>

<file path=docProps/thumbnail.jpeg>
</file>